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5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2" r:id="rId8"/>
    <p:sldId id="261" r:id="rId9"/>
    <p:sldId id="263" r:id="rId10"/>
    <p:sldId id="264" r:id="rId11"/>
    <p:sldId id="266" r:id="rId12"/>
    <p:sldId id="270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89"/>
    <p:restoredTop sz="94645"/>
  </p:normalViewPr>
  <p:slideViewPr>
    <p:cSldViewPr snapToGrid="0">
      <p:cViewPr varScale="1">
        <p:scale>
          <a:sx n="46" d="100"/>
          <a:sy n="46" d="100"/>
        </p:scale>
        <p:origin x="168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461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148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80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91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65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779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50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27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189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26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7C96777-51F4-034C-8007-1B4DCA3EF968}" type="datetimeFigureOut">
              <a:rPr lang="de-DE" smtClean="0"/>
              <a:t>06.08.24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E0C5DEB-F7C5-9744-8B8C-8DD6454D2B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74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Krebs/Library/Group%20Containers/UBF8T346G9.ms/WebArchiveCopyPasteTempFiles/com.microsoft.Word/harry-potter-4073867_1280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pixabay.com/de/vectors/harry-potter-fan-art-der-zauberer-4073867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8A527-524F-7BB8-AFCF-DCFE5A971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407068"/>
          </a:xfrm>
        </p:spPr>
        <p:txBody>
          <a:bodyPr/>
          <a:lstStyle/>
          <a:p>
            <a:r>
              <a:rPr lang="de-DE" dirty="0"/>
              <a:t>Wer bin ich?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9AAEA5-E8BF-169C-100C-71332C5F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088888"/>
            <a:ext cx="6801612" cy="2503550"/>
          </a:xfrm>
        </p:spPr>
        <p:txBody>
          <a:bodyPr>
            <a:normAutofit/>
          </a:bodyPr>
          <a:lstStyle/>
          <a:p>
            <a:r>
              <a:rPr lang="de-DE" sz="3200" dirty="0"/>
              <a:t>Die Person hat braune Haare und braune Augen. Außerdem trägt die Person ein T-Shirt und eine Hose. 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6E14D415-708B-C27D-162B-9672482AE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" y="62410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B983F-1229-0CD0-C1EE-78C70AEBCF88}"/>
              </a:ext>
            </a:extLst>
          </p:cNvPr>
          <p:cNvSpPr txBox="1"/>
          <p:nvPr/>
        </p:nvSpPr>
        <p:spPr>
          <a:xfrm>
            <a:off x="1505415" y="6264276"/>
            <a:ext cx="1047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271342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4592D-BC23-57C7-40F4-AE7C1CEA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4C6FEA-4356-3BBD-14AA-628B0D9B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Was gehört in eine Personenbeschreibung?</a:t>
            </a:r>
          </a:p>
          <a:p>
            <a:pPr marL="342900" indent="-342900"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Gruppenfindung </a:t>
            </a:r>
          </a:p>
          <a:p>
            <a:pPr marL="342900" indent="-342900"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Wir beschreiben Personen </a:t>
            </a:r>
          </a:p>
          <a:p>
            <a:pPr marL="342900" indent="-342900">
              <a:buAutoNum type="arabicPeriod"/>
            </a:pPr>
            <a:r>
              <a:rPr lang="de-DE" dirty="0" err="1">
                <a:latin typeface="Comic Sans MS" panose="030F0902030302020204" pitchFamily="66" charset="0"/>
              </a:rPr>
              <a:t>ChatGPT</a:t>
            </a:r>
            <a:r>
              <a:rPr lang="de-DE" dirty="0">
                <a:latin typeface="Comic Sans MS" panose="030F0902030302020204" pitchFamily="66" charset="0"/>
              </a:rPr>
              <a:t> beschreibt Personen </a:t>
            </a:r>
          </a:p>
          <a:p>
            <a:pPr marL="342900" indent="-342900"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Reflexion: Was unterscheidet unsere Personenbeschreibung von der von </a:t>
            </a:r>
            <a:r>
              <a:rPr lang="de-DE" dirty="0" err="1">
                <a:latin typeface="Comic Sans MS" panose="030F0902030302020204" pitchFamily="66" charset="0"/>
              </a:rPr>
              <a:t>ChatGPT</a:t>
            </a:r>
            <a:r>
              <a:rPr lang="de-DE" dirty="0">
                <a:latin typeface="Comic Sans MS" panose="030F0902030302020204" pitchFamily="66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Was kann ich schon? 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7326575E-058C-EE6C-56C2-CDE21D385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" y="62537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9EE79F-D78F-8F50-C7E0-16B1CCFE52B9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412290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A389A-9BBC-7331-5634-BCB2C07B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75792"/>
            <a:ext cx="7729728" cy="1188720"/>
          </a:xfrm>
        </p:spPr>
        <p:txBody>
          <a:bodyPr/>
          <a:lstStyle/>
          <a:p>
            <a:r>
              <a:rPr lang="de-DE" dirty="0"/>
              <a:t>Was gehört in eine Personenbeschreibung?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64B547F-8EEC-F148-7A45-180D8D837E78}"/>
              </a:ext>
            </a:extLst>
          </p:cNvPr>
          <p:cNvSpPr txBox="1"/>
          <p:nvPr/>
        </p:nvSpPr>
        <p:spPr>
          <a:xfrm>
            <a:off x="3987800" y="3244334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Platzhalter QR-Code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Mentimeter</a:t>
            </a:r>
            <a:endParaRPr lang="de-DE" i="1" dirty="0">
              <a:solidFill>
                <a:schemeClr val="bg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4D5AB62A-054D-1C74-440A-271B4149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" y="62664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C848EBB-C9B7-4CFF-99A8-A3650AB8E41A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138287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A389A-9BBC-7331-5634-BCB2C07B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6460"/>
            <a:ext cx="7729728" cy="1188720"/>
          </a:xfrm>
        </p:spPr>
        <p:txBody>
          <a:bodyPr/>
          <a:lstStyle/>
          <a:p>
            <a:r>
              <a:rPr lang="de-DE" dirty="0"/>
              <a:t>Was gehört in eine Personenbeschreibung? 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C3DFC005-EF3A-EF33-2C34-D3BA90D0D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" y="62664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AFE7108-4FB2-FB9F-04BF-D657E21135EF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  <p:pic>
        <p:nvPicPr>
          <p:cNvPr id="6" name="Floegel_Krebs_Video Personenbeschreibung.mov">
            <a:hlinkClick r:id="" action="ppaction://media"/>
            <a:extLst>
              <a:ext uri="{FF2B5EF4-FFF2-40B4-BE49-F238E27FC236}">
                <a16:creationId xmlns:a16="http://schemas.microsoft.com/office/drawing/2014/main" id="{4106FC63-A0A2-4E27-6445-A7843E3E9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5723" y="1802296"/>
            <a:ext cx="6636322" cy="37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EBECEC-F486-4D90-0E22-AC5D12F0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036" y="2636122"/>
            <a:ext cx="7729728" cy="1188720"/>
          </a:xfrm>
        </p:spPr>
        <p:txBody>
          <a:bodyPr/>
          <a:lstStyle/>
          <a:p>
            <a:r>
              <a:rPr lang="de-DE" dirty="0"/>
              <a:t>Gruppenfindung </a:t>
            </a:r>
          </a:p>
        </p:txBody>
      </p:sp>
      <p:pic>
        <p:nvPicPr>
          <p:cNvPr id="3" name="Grafik 2" descr="by-sa">
            <a:extLst>
              <a:ext uri="{FF2B5EF4-FFF2-40B4-BE49-F238E27FC236}">
                <a16:creationId xmlns:a16="http://schemas.microsoft.com/office/drawing/2014/main" id="{ADC2F7E3-9938-0BB1-4091-EB3C1CE66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" y="63045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D576BEF-B074-4260-5F0D-56BB77BB484C}"/>
              </a:ext>
            </a:extLst>
          </p:cNvPr>
          <p:cNvSpPr txBox="1"/>
          <p:nvPr/>
        </p:nvSpPr>
        <p:spPr>
          <a:xfrm>
            <a:off x="1312227" y="63045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47838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29433-9A5F-6BF6-9AB2-9DD0F5F2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beschreiben Personen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1B46003-0D19-F932-D473-615D30522A87}"/>
              </a:ext>
            </a:extLst>
          </p:cNvPr>
          <p:cNvSpPr txBox="1"/>
          <p:nvPr/>
        </p:nvSpPr>
        <p:spPr>
          <a:xfrm>
            <a:off x="1322962" y="2529191"/>
            <a:ext cx="98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anose="030F0902030302020204" pitchFamily="66" charset="0"/>
              </a:rPr>
              <a:t>Nun fertigt ihr eigenständig eine Personenbeschreibung an. Die genaue Aufgabenstellung findet ihr auf dem Arbeitsblatt. </a:t>
            </a:r>
          </a:p>
        </p:txBody>
      </p:sp>
      <p:pic>
        <p:nvPicPr>
          <p:cNvPr id="5" name="Grafik 4" descr="Ein Bild, das Kleidung, Person, Menschliches Gesicht, Modeaccessoire enthält.&#10;&#10;Automatisch generierte Beschreibung">
            <a:extLst>
              <a:ext uri="{FF2B5EF4-FFF2-40B4-BE49-F238E27FC236}">
                <a16:creationId xmlns:a16="http://schemas.microsoft.com/office/drawing/2014/main" id="{04C05022-F57A-E698-78DF-6F0B31C97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8" y="3367096"/>
            <a:ext cx="2575616" cy="2575616"/>
          </a:xfrm>
          <a:prstGeom prst="rect">
            <a:avLst/>
          </a:prstGeom>
        </p:spPr>
      </p:pic>
      <p:pic>
        <p:nvPicPr>
          <p:cNvPr id="6" name="Grafik 5" descr="Ein Bild, das Menschliches Gesicht, Person, Kleidung, Modeaccessoire enthält.&#10;&#10;Automatisch generierte Beschreibung">
            <a:extLst>
              <a:ext uri="{FF2B5EF4-FFF2-40B4-BE49-F238E27FC236}">
                <a16:creationId xmlns:a16="http://schemas.microsoft.com/office/drawing/2014/main" id="{0A5CB92C-A8D3-D3FD-5841-9E480C5AF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86" y="3359995"/>
            <a:ext cx="2582717" cy="2582717"/>
          </a:xfrm>
          <a:prstGeom prst="rect">
            <a:avLst/>
          </a:prstGeom>
        </p:spPr>
      </p:pic>
      <p:pic>
        <p:nvPicPr>
          <p:cNvPr id="7" name="Grafik 6" descr="Ein Bild, das Person, Menschliches Gesicht, Kleidung, Modeaccessoire enthält.&#10;&#10;Automatisch generierte Beschreibung">
            <a:extLst>
              <a:ext uri="{FF2B5EF4-FFF2-40B4-BE49-F238E27FC236}">
                <a16:creationId xmlns:a16="http://schemas.microsoft.com/office/drawing/2014/main" id="{0B099868-E664-1246-F1BB-C99F18807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15" y="3367096"/>
            <a:ext cx="2575616" cy="25756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B9F76C-2AA1-E001-3595-57478C94DE36}"/>
              </a:ext>
            </a:extLst>
          </p:cNvPr>
          <p:cNvSpPr txBox="1"/>
          <p:nvPr/>
        </p:nvSpPr>
        <p:spPr>
          <a:xfrm>
            <a:off x="515658" y="6000018"/>
            <a:ext cx="622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Bilder erstellt mit KI: https://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firefly.adobe.com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inspire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images</a:t>
            </a:r>
            <a:endParaRPr lang="de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Grafik 9" descr="by-sa">
            <a:extLst>
              <a:ext uri="{FF2B5EF4-FFF2-40B4-BE49-F238E27FC236}">
                <a16:creationId xmlns:a16="http://schemas.microsoft.com/office/drawing/2014/main" id="{228BE8F0-B839-4359-49CE-7FC0D08E6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7" y="6334323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DD8661-9431-0082-E9C1-6765FD835FA9}"/>
              </a:ext>
            </a:extLst>
          </p:cNvPr>
          <p:cNvSpPr txBox="1"/>
          <p:nvPr/>
        </p:nvSpPr>
        <p:spPr>
          <a:xfrm>
            <a:off x="1394815" y="6334323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746F77-15E6-1645-5481-96AE9D47E0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8" y="3359995"/>
            <a:ext cx="2389405" cy="257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08F4F-805C-9F4F-51F8-1C988501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kann ich schon?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D62288-2E12-B40B-90EB-8D0D888DA579}"/>
              </a:ext>
            </a:extLst>
          </p:cNvPr>
          <p:cNvSpPr txBox="1"/>
          <p:nvPr/>
        </p:nvSpPr>
        <p:spPr>
          <a:xfrm>
            <a:off x="1381328" y="2548647"/>
            <a:ext cx="992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mic Sans MS" panose="030F0902030302020204" pitchFamily="66" charset="0"/>
              </a:rPr>
              <a:t>Aufgabe: </a:t>
            </a:r>
            <a:r>
              <a:rPr lang="de-DE" dirty="0">
                <a:latin typeface="Comic Sans MS" panose="030F0902030302020204" pitchFamily="66" charset="0"/>
              </a:rPr>
              <a:t>Scanne die QR-Codes mit der Kamera deines Tablets und bearbeite die beiden 			   Aufgaben.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BE86A3-E363-3C89-9E54-84B73A50FC43}"/>
              </a:ext>
            </a:extLst>
          </p:cNvPr>
          <p:cNvSpPr txBox="1"/>
          <p:nvPr/>
        </p:nvSpPr>
        <p:spPr>
          <a:xfrm>
            <a:off x="1588853" y="3726653"/>
            <a:ext cx="282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mic Sans MS" panose="030F0902030302020204" pitchFamily="66" charset="0"/>
              </a:rPr>
              <a:t>Spiel 1: Wortgitter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33989F-3F38-2F5D-3849-CD4B98E8A260}"/>
              </a:ext>
            </a:extLst>
          </p:cNvPr>
          <p:cNvSpPr txBox="1"/>
          <p:nvPr/>
        </p:nvSpPr>
        <p:spPr>
          <a:xfrm>
            <a:off x="7139843" y="3698177"/>
            <a:ext cx="282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mic Sans MS" panose="030F0902030302020204" pitchFamily="66" charset="0"/>
              </a:rPr>
              <a:t>Spiel 2: Lückentext</a:t>
            </a:r>
          </a:p>
        </p:txBody>
      </p:sp>
      <p:pic>
        <p:nvPicPr>
          <p:cNvPr id="9" name="Grafik 8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8D73850F-B94B-446A-1818-60088A36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4179649"/>
            <a:ext cx="2174133" cy="2174133"/>
          </a:xfrm>
          <a:prstGeom prst="rect">
            <a:avLst/>
          </a:prstGeom>
        </p:spPr>
      </p:pic>
      <p:pic>
        <p:nvPicPr>
          <p:cNvPr id="13" name="Grafik 12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E747AD74-55AF-57BD-E31B-1CFD9297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026" y="4140421"/>
            <a:ext cx="2174133" cy="2174133"/>
          </a:xfrm>
          <a:prstGeom prst="rect">
            <a:avLst/>
          </a:prstGeom>
        </p:spPr>
      </p:pic>
      <p:pic>
        <p:nvPicPr>
          <p:cNvPr id="14" name="Grafik 13" descr="by-sa">
            <a:extLst>
              <a:ext uri="{FF2B5EF4-FFF2-40B4-BE49-F238E27FC236}">
                <a16:creationId xmlns:a16="http://schemas.microsoft.com/office/drawing/2014/main" id="{54409764-DF0A-B257-C0E9-35BF83C0C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3" y="6301854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CE3EBD-7733-ABA7-A893-6448E8CF5472}"/>
              </a:ext>
            </a:extLst>
          </p:cNvPr>
          <p:cNvSpPr txBox="1"/>
          <p:nvPr/>
        </p:nvSpPr>
        <p:spPr>
          <a:xfrm>
            <a:off x="1381328" y="636401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183193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E920D-8621-1FE5-860F-737CA0C5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45463"/>
            <a:ext cx="7729728" cy="834016"/>
          </a:xfrm>
        </p:spPr>
        <p:txBody>
          <a:bodyPr/>
          <a:lstStyle/>
          <a:p>
            <a:r>
              <a:rPr lang="de-DE" dirty="0"/>
              <a:t>Lösung Spiel 1: Wortgitter</a:t>
            </a:r>
          </a:p>
        </p:txBody>
      </p:sp>
      <p:pic>
        <p:nvPicPr>
          <p:cNvPr id="4" name="Grafik 3" descr="Ein Bild, das Text, Screenshot, Schrift, Quadrat enthält.&#10;&#10;Automatisch generierte Beschreibung">
            <a:extLst>
              <a:ext uri="{FF2B5EF4-FFF2-40B4-BE49-F238E27FC236}">
                <a16:creationId xmlns:a16="http://schemas.microsoft.com/office/drawing/2014/main" id="{7BE5FF58-2E29-9F07-792D-E9956491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60" y="1873045"/>
            <a:ext cx="5592323" cy="4081802"/>
          </a:xfrm>
          <a:prstGeom prst="rect">
            <a:avLst/>
          </a:prstGeom>
        </p:spPr>
      </p:pic>
      <p:pic>
        <p:nvPicPr>
          <p:cNvPr id="5" name="Grafik 4" descr="by-sa">
            <a:extLst>
              <a:ext uri="{FF2B5EF4-FFF2-40B4-BE49-F238E27FC236}">
                <a16:creationId xmlns:a16="http://schemas.microsoft.com/office/drawing/2014/main" id="{B6D6DA54-3CB9-4234-A74D-A7848A4E7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3" y="6301854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421F12E-B396-FC3D-BCDD-F6777026296D}"/>
              </a:ext>
            </a:extLst>
          </p:cNvPr>
          <p:cNvSpPr txBox="1"/>
          <p:nvPr/>
        </p:nvSpPr>
        <p:spPr>
          <a:xfrm>
            <a:off x="1394815" y="6334323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1824368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7E586-D660-3CA0-7A74-A971BF68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98438"/>
            <a:ext cx="7729728" cy="804732"/>
          </a:xfrm>
        </p:spPr>
        <p:txBody>
          <a:bodyPr/>
          <a:lstStyle/>
          <a:p>
            <a:r>
              <a:rPr lang="de-DE" dirty="0"/>
              <a:t>LÖSUNG SPIEL 2: LÜCKENTEXT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9C347C-C57D-A2CD-01EF-F16D33F9CE45}"/>
              </a:ext>
            </a:extLst>
          </p:cNvPr>
          <p:cNvSpPr txBox="1"/>
          <p:nvPr/>
        </p:nvSpPr>
        <p:spPr>
          <a:xfrm>
            <a:off x="1394815" y="6334323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96528255-533F-3FF1-9854-FDE6FDA1C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3" y="6301854"/>
            <a:ext cx="1125855" cy="39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6B5CE27C-EABE-FF04-C683-D394A5291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36" y="1739966"/>
            <a:ext cx="7772400" cy="44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72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271F603-D102-2AB4-FE90-6058309DF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554" y="2386744"/>
            <a:ext cx="9744891" cy="1645920"/>
          </a:xfrm>
        </p:spPr>
        <p:txBody>
          <a:bodyPr>
            <a:normAutofit/>
          </a:bodyPr>
          <a:lstStyle/>
          <a:p>
            <a:r>
              <a:rPr lang="de-DE" sz="4800" dirty="0"/>
              <a:t>Wir beschreiben Personen</a:t>
            </a:r>
          </a:p>
        </p:txBody>
      </p:sp>
      <p:pic>
        <p:nvPicPr>
          <p:cNvPr id="6" name="Grafik 5" descr="by-sa">
            <a:extLst>
              <a:ext uri="{FF2B5EF4-FFF2-40B4-BE49-F238E27FC236}">
                <a16:creationId xmlns:a16="http://schemas.microsoft.com/office/drawing/2014/main" id="{8AA7074B-D5A5-646D-CBF2-8D39320EA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" y="62537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D17F77-1177-4967-3F87-C556E8B6DDC1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133433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D02EA-CCA5-FD53-C03B-0901DAD4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0A330E-9E86-B856-20A1-C5E9389A5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Comic Sans MS" panose="030F0902030302020204" pitchFamily="66" charset="0"/>
              </a:rPr>
              <a:t>1. Einstieg: „Wer bin ich?“</a:t>
            </a:r>
          </a:p>
          <a:p>
            <a:pPr marL="0" indent="0">
              <a:buNone/>
            </a:pPr>
            <a:r>
              <a:rPr lang="de-DE" dirty="0">
                <a:latin typeface="Comic Sans MS" panose="030F0902030302020204" pitchFamily="66" charset="0"/>
              </a:rPr>
              <a:t>2. Wir beschreiben Harry Potter</a:t>
            </a:r>
          </a:p>
          <a:p>
            <a:pPr marL="0" indent="0">
              <a:buNone/>
            </a:pPr>
            <a:r>
              <a:rPr lang="de-DE" dirty="0">
                <a:latin typeface="Comic Sans MS" panose="030F0902030302020204" pitchFamily="66" charset="0"/>
              </a:rPr>
              <a:t>3. Wir beschreiben unsere </a:t>
            </a:r>
            <a:r>
              <a:rPr lang="de-DE" dirty="0" err="1">
                <a:latin typeface="Comic Sans MS" panose="030F0902030302020204" pitchFamily="66" charset="0"/>
              </a:rPr>
              <a:t>Mitschüler:innen</a:t>
            </a:r>
            <a:r>
              <a:rPr lang="de-DE" dirty="0">
                <a:latin typeface="Comic Sans MS" panose="030F09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de-DE" dirty="0">
                <a:latin typeface="Comic Sans MS" panose="030F0902030302020204" pitchFamily="66" charset="0"/>
              </a:rPr>
              <a:t>4. Reflexion: Was nehme ich mit? 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85353D90-7E19-9D72-6832-36D83E224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" y="62283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67DA28C-6367-C5FD-D6D0-3C3D62C5F900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296508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47B9E8-4BAE-6449-94E7-6F63717D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92FB4C-EA19-BCC3-B301-AF208CE10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7" name="Grafik 8" descr="Harry Potter, Fan-Art, Der Zauberer">
            <a:extLst>
              <a:ext uri="{FF2B5EF4-FFF2-40B4-BE49-F238E27FC236}">
                <a16:creationId xmlns:a16="http://schemas.microsoft.com/office/drawing/2014/main" id="{858B6D29-9F7D-D782-C0ED-E6331DFE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54" y="685009"/>
            <a:ext cx="4818261" cy="48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6FF42D-A2A6-2684-5294-BA9C2AF921C5}"/>
              </a:ext>
            </a:extLst>
          </p:cNvPr>
          <p:cNvSpPr txBox="1"/>
          <p:nvPr/>
        </p:nvSpPr>
        <p:spPr>
          <a:xfrm>
            <a:off x="3390454" y="5902827"/>
            <a:ext cx="6105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https://pixabay.com/de/vectors/harry-potter-fan-art-der-zauberer-4073867/</a:t>
            </a:r>
            <a:r>
              <a:rPr lang="de-DE" sz="1200" u="sng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endParaRPr lang="de-DE" sz="1200" u="sng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Grafik 6" descr="by-sa">
            <a:extLst>
              <a:ext uri="{FF2B5EF4-FFF2-40B4-BE49-F238E27FC236}">
                <a16:creationId xmlns:a16="http://schemas.microsoft.com/office/drawing/2014/main" id="{DB49DDA1-883A-FCB5-6554-70AD3778D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" y="62791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26DE242-F6CF-35A8-30C5-AB841EE40F2A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45968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994BE79-B2EF-4B44-54B1-3A66A68346AB}"/>
              </a:ext>
            </a:extLst>
          </p:cNvPr>
          <p:cNvSpPr txBox="1"/>
          <p:nvPr/>
        </p:nvSpPr>
        <p:spPr>
          <a:xfrm>
            <a:off x="847696" y="678426"/>
            <a:ext cx="1083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mic Sans MS" panose="030F0902030302020204" pitchFamily="66" charset="0"/>
              </a:rPr>
              <a:t>Aufgabe: </a:t>
            </a:r>
            <a:r>
              <a:rPr lang="de-DE" dirty="0">
                <a:latin typeface="Comic Sans MS" panose="030F0902030302020204" pitchFamily="66" charset="0"/>
              </a:rPr>
              <a:t>Fülle das Arbeitsblatt aus, indem du die gesammelten Eigenschaften richtig einordnest. 		         Vergleiche danach mit deiner Partnerin oder deinem Partner. 	  		        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65B5AB-0D62-80DD-7D35-28C0560E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83" y="1400958"/>
            <a:ext cx="3285558" cy="4604058"/>
          </a:xfrm>
          <a:prstGeom prst="rect">
            <a:avLst/>
          </a:prstGeom>
        </p:spPr>
      </p:pic>
      <p:pic>
        <p:nvPicPr>
          <p:cNvPr id="5" name="Grafik 4" descr="by-sa">
            <a:extLst>
              <a:ext uri="{FF2B5EF4-FFF2-40B4-BE49-F238E27FC236}">
                <a16:creationId xmlns:a16="http://schemas.microsoft.com/office/drawing/2014/main" id="{C8CA3B3B-B5D2-544C-C8CC-5C1FF003A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" y="6243074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F884722-D9B5-F7ED-FAAB-7F6B8FA114D4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402953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4C199-A1E2-6F8C-28EF-E643108C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beschreiben unsere </a:t>
            </a:r>
            <a:r>
              <a:rPr lang="de-DE" dirty="0" err="1"/>
              <a:t>Mitschüler:innen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765FEB7-32BD-D0C0-1428-559EEC50FDC0}"/>
              </a:ext>
            </a:extLst>
          </p:cNvPr>
          <p:cNvSpPr txBox="1"/>
          <p:nvPr/>
        </p:nvSpPr>
        <p:spPr>
          <a:xfrm>
            <a:off x="1603391" y="2603510"/>
            <a:ext cx="976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mic Sans MS" panose="030F0902030302020204" pitchFamily="66" charset="0"/>
              </a:rPr>
              <a:t>Aufgabe: </a:t>
            </a:r>
            <a:r>
              <a:rPr lang="de-DE" dirty="0">
                <a:latin typeface="Comic Sans MS" panose="030F0902030302020204" pitchFamily="66" charset="0"/>
              </a:rPr>
              <a:t>Beschreibt euch gegenseitig mit eurer Banknachbarin bzw. mit eurem 			         Banknachbern 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(mündlich)</a:t>
            </a:r>
            <a:r>
              <a:rPr lang="de-DE" i="1" dirty="0">
                <a:latin typeface="Comic Sans MS" panose="030F0902030302020204" pitchFamily="66" charset="0"/>
              </a:rPr>
              <a:t>.</a:t>
            </a:r>
          </a:p>
          <a:p>
            <a:r>
              <a:rPr lang="de-DE" dirty="0">
                <a:latin typeface="Comic Sans MS" panose="030F0902030302020204" pitchFamily="66" charset="0"/>
              </a:rPr>
              <a:t>		  Reflektiert im Anschluss, ob es einen Unterschied macht, ob man die zu 			  beschreibende Person kennt 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(mündlich)</a:t>
            </a:r>
            <a:r>
              <a:rPr lang="de-DE" i="1" dirty="0">
                <a:latin typeface="Comic Sans MS" panose="030F0902030302020204" pitchFamily="66" charset="0"/>
              </a:rPr>
              <a:t>.</a:t>
            </a:r>
            <a:r>
              <a:rPr lang="de-DE" i="1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5" name="Grafik 4" descr="Sitzungssaal mit einfarbiger Füllung">
            <a:extLst>
              <a:ext uri="{FF2B5EF4-FFF2-40B4-BE49-F238E27FC236}">
                <a16:creationId xmlns:a16="http://schemas.microsoft.com/office/drawing/2014/main" id="{905F3A1A-A3C1-434F-C612-FC6C584E3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4428" y="4253937"/>
            <a:ext cx="1692872" cy="16928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85FAC61-5D4B-7295-888F-0C5AD3E3AECB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  <p:pic>
        <p:nvPicPr>
          <p:cNvPr id="6" name="Grafik 5" descr="by-sa">
            <a:extLst>
              <a:ext uri="{FF2B5EF4-FFF2-40B4-BE49-F238E27FC236}">
                <a16:creationId xmlns:a16="http://schemas.microsoft.com/office/drawing/2014/main" id="{D77DFC61-FE07-1164-F3FA-EB7D42195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" y="6266498"/>
            <a:ext cx="1125855" cy="395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3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1B852-66C1-5978-0014-35B27037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01176"/>
            <a:ext cx="7729728" cy="1188720"/>
          </a:xfrm>
        </p:spPr>
        <p:txBody>
          <a:bodyPr/>
          <a:lstStyle/>
          <a:p>
            <a:r>
              <a:rPr lang="de-DE" dirty="0"/>
              <a:t>Reflexion: Was nehme ich mit?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7B824640-75E9-12F9-9636-55279074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" y="62664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EAA45EE-4DE6-B58D-E3BB-EE3F799FA153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198377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y-sa">
            <a:extLst>
              <a:ext uri="{FF2B5EF4-FFF2-40B4-BE49-F238E27FC236}">
                <a16:creationId xmlns:a16="http://schemas.microsoft.com/office/drawing/2014/main" id="{5046A5F6-0FF8-DDC6-AD2B-CF8F86100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" y="62791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23EECE-E99E-0180-03A4-F3953DFDC295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CF89D7-89C3-66BA-BAA7-B60F4C887FB8}"/>
              </a:ext>
            </a:extLst>
          </p:cNvPr>
          <p:cNvSpPr txBox="1"/>
          <p:nvPr/>
        </p:nvSpPr>
        <p:spPr>
          <a:xfrm>
            <a:off x="1668206" y="2975212"/>
            <a:ext cx="8857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latin typeface="Comic Sans MS" panose="030F0902030302020204" pitchFamily="66" charset="0"/>
              </a:rPr>
              <a:t>FORTFÜHRUNG IN DER NÄCHSTEN STUNDE</a:t>
            </a:r>
          </a:p>
        </p:txBody>
      </p:sp>
    </p:spTree>
    <p:extLst>
      <p:ext uri="{BB962C8B-B14F-4D97-AF65-F5344CB8AC3E}">
        <p14:creationId xmlns:p14="http://schemas.microsoft.com/office/powerpoint/2010/main" val="289919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A070B-9D74-89F7-7971-FB109E6202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Wir beschreiben Personen </a:t>
            </a:r>
          </a:p>
        </p:txBody>
      </p:sp>
      <p:pic>
        <p:nvPicPr>
          <p:cNvPr id="4" name="Grafik 3" descr="by-sa">
            <a:extLst>
              <a:ext uri="{FF2B5EF4-FFF2-40B4-BE49-F238E27FC236}">
                <a16:creationId xmlns:a16="http://schemas.microsoft.com/office/drawing/2014/main" id="{91BA9F7F-1C1B-0D25-6473-94D7A4225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" y="6279198"/>
            <a:ext cx="1125855" cy="39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BFCCFA-F722-2692-6DCC-A997AE4C9449}"/>
              </a:ext>
            </a:extLst>
          </p:cNvPr>
          <p:cNvSpPr txBox="1"/>
          <p:nvPr/>
        </p:nvSpPr>
        <p:spPr>
          <a:xfrm>
            <a:off x="1388427" y="6253798"/>
            <a:ext cx="913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Comic Sans MS" panose="030F0902030302020204" pitchFamily="66" charset="0"/>
              </a:rPr>
              <a:t>DIESES WERK IST LIZENZIERT UNTER EINER CREATIVE COMMONS NAMENSNENNUNG – WEITERGABE UNTER GLEICHEN BEDINGUNGEN 4.0. INTERNATIONAL LIZENZ. MATERIAL „MIT KI AUF ENTDECKUNGSREISE – WIR BESCHREIBEN PERSONEN“ VON JOHANNA FLÖGEL UND ANNA-LEA KREBS</a:t>
            </a:r>
          </a:p>
        </p:txBody>
      </p:sp>
    </p:spTree>
    <p:extLst>
      <p:ext uri="{BB962C8B-B14F-4D97-AF65-F5344CB8AC3E}">
        <p14:creationId xmlns:p14="http://schemas.microsoft.com/office/powerpoint/2010/main" val="3684227067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0</TotalTime>
  <Words>908</Words>
  <Application>Microsoft Macintosh PowerPoint</Application>
  <PresentationFormat>Breitbild</PresentationFormat>
  <Paragraphs>53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Gill Sans MT</vt:lpstr>
      <vt:lpstr>Paket</vt:lpstr>
      <vt:lpstr>Wer bin ich?</vt:lpstr>
      <vt:lpstr>Wir beschreiben Personen</vt:lpstr>
      <vt:lpstr>Ablauf</vt:lpstr>
      <vt:lpstr>PowerPoint-Präsentation</vt:lpstr>
      <vt:lpstr>PowerPoint-Präsentation</vt:lpstr>
      <vt:lpstr>Wir beschreiben unsere Mitschüler:innen</vt:lpstr>
      <vt:lpstr>Reflexion: Was nehme ich mit?</vt:lpstr>
      <vt:lpstr>PowerPoint-Präsentation</vt:lpstr>
      <vt:lpstr>Wir beschreiben Personen </vt:lpstr>
      <vt:lpstr>Ablauf</vt:lpstr>
      <vt:lpstr>Was gehört in eine Personenbeschreibung? </vt:lpstr>
      <vt:lpstr>Was gehört in eine Personenbeschreibung? </vt:lpstr>
      <vt:lpstr>Gruppenfindung </vt:lpstr>
      <vt:lpstr>Wir beschreiben Personen </vt:lpstr>
      <vt:lpstr>Was kann ich schon? </vt:lpstr>
      <vt:lpstr>Lösung Spiel 1: Wortgitter</vt:lpstr>
      <vt:lpstr>LÖSUNG SPIEL 2: LÜCKENTEXT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6</cp:revision>
  <dcterms:created xsi:type="dcterms:W3CDTF">2024-07-15T20:49:01Z</dcterms:created>
  <dcterms:modified xsi:type="dcterms:W3CDTF">2024-08-06T18:16:44Z</dcterms:modified>
</cp:coreProperties>
</file>