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96" r:id="rId1"/>
  </p:sldMasterIdLst>
  <p:sldIdLst>
    <p:sldId id="260" r:id="rId2"/>
    <p:sldId id="258" r:id="rId3"/>
    <p:sldId id="256" r:id="rId4"/>
    <p:sldId id="261" r:id="rId5"/>
    <p:sldId id="263" r:id="rId6"/>
    <p:sldId id="262" r:id="rId7"/>
    <p:sldId id="265" r:id="rId8"/>
    <p:sldId id="26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/>
    <p:restoredTop sz="96197"/>
  </p:normalViewPr>
  <p:slideViewPr>
    <p:cSldViewPr snapToGrid="0">
      <p:cViewPr>
        <p:scale>
          <a:sx n="72" d="100"/>
          <a:sy n="72" d="100"/>
        </p:scale>
        <p:origin x="680" y="1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8/12/24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3232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8/12/24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6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8/12/24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75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8/12/24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03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8/12/24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8841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8/12/24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3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8/12/24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18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8/12/24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8/12/24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46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8/12/24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8/12/24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4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‹Nr.›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8/12/24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0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899" r:id="rId2"/>
    <p:sldLayoutId id="2147483898" r:id="rId3"/>
    <p:sldLayoutId id="2147483897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5" r:id="rId10"/>
    <p:sldLayoutId id="2147483894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B7CFDD-E67B-4078-9BD0-D09D4200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Fingerabdruckherz">
            <a:extLst>
              <a:ext uri="{FF2B5EF4-FFF2-40B4-BE49-F238E27FC236}">
                <a16:creationId xmlns:a16="http://schemas.microsoft.com/office/drawing/2014/main" id="{0D6E2314-C8BE-1CE8-0ECE-41E057C5EF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395" y="-635000"/>
            <a:ext cx="12192000" cy="812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AEF25D-C97E-48E9-B20C-FEFC2EC6E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73200"/>
            <a:ext cx="12191999" cy="53848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2000">
                <a:srgbClr val="000000">
                  <a:alpha val="41000"/>
                </a:srgbClr>
              </a:gs>
              <a:gs pos="100000">
                <a:srgbClr val="000000">
                  <a:alpha val="6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9644B73-F89C-F8BC-91BF-DF8DC1A44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5401" y="1066800"/>
            <a:ext cx="7272408" cy="2646795"/>
          </a:xfrm>
        </p:spPr>
        <p:txBody>
          <a:bodyPr anchor="b">
            <a:norm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Songs über das Thema Liebe</a:t>
            </a:r>
          </a:p>
        </p:txBody>
      </p:sp>
      <p:grpSp>
        <p:nvGrpSpPr>
          <p:cNvPr id="10" name="Group 15">
            <a:extLst>
              <a:ext uri="{FF2B5EF4-FFF2-40B4-BE49-F238E27FC236}">
                <a16:creationId xmlns:a16="http://schemas.microsoft.com/office/drawing/2014/main" id="{91B7537E-7B93-4306-B9DF-4CD583E0A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AB796C-11E6-468E-9C0D-38940D8E2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FC9ACE4-DF02-4B56-B482-DDAD2EC09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99CC309-9401-4122-8206-A304650EF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Liebe_Jazz.mp3">
            <a:hlinkClick r:id="" action="ppaction://media"/>
            <a:extLst>
              <a:ext uri="{FF2B5EF4-FFF2-40B4-BE49-F238E27FC236}">
                <a16:creationId xmlns:a16="http://schemas.microsoft.com/office/drawing/2014/main" id="{DF26BAD2-803B-7AC4-4176-EBEC7BA9A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61998" y="815395"/>
            <a:ext cx="1219209" cy="1219209"/>
          </a:xfrm>
          <a:prstGeom prst="rect">
            <a:avLst/>
          </a:prstGeom>
        </p:spPr>
      </p:pic>
      <p:pic>
        <p:nvPicPr>
          <p:cNvPr id="3" name="Liebe_Elektro-Schlager.mp3">
            <a:hlinkClick r:id="" action="ppaction://media"/>
            <a:extLst>
              <a:ext uri="{FF2B5EF4-FFF2-40B4-BE49-F238E27FC236}">
                <a16:creationId xmlns:a16="http://schemas.microsoft.com/office/drawing/2014/main" id="{60BEA3C5-89C2-4335-5BAC-E26C90FFD3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71603" y="4415804"/>
            <a:ext cx="1219209" cy="1219209"/>
          </a:xfrm>
          <a:prstGeom prst="rect">
            <a:avLst/>
          </a:prstGeom>
        </p:spPr>
      </p:pic>
      <p:pic>
        <p:nvPicPr>
          <p:cNvPr id="4" name="Liebe_EDM.mp3">
            <a:hlinkClick r:id="" action="ppaction://media"/>
            <a:extLst>
              <a:ext uri="{FF2B5EF4-FFF2-40B4-BE49-F238E27FC236}">
                <a16:creationId xmlns:a16="http://schemas.microsoft.com/office/drawing/2014/main" id="{2F6D8C2E-6B67-43FE-6449-133AD028775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00650" y="4463429"/>
            <a:ext cx="1109092" cy="1109092"/>
          </a:xfrm>
          <a:prstGeom prst="rect">
            <a:avLst/>
          </a:prstGeom>
        </p:spPr>
      </p:pic>
      <p:pic>
        <p:nvPicPr>
          <p:cNvPr id="6" name="Liebe_Hip-Hop.mp3">
            <a:hlinkClick r:id="" action="ppaction://media"/>
            <a:extLst>
              <a:ext uri="{FF2B5EF4-FFF2-40B4-BE49-F238E27FC236}">
                <a16:creationId xmlns:a16="http://schemas.microsoft.com/office/drawing/2014/main" id="{3C9D1955-4935-A335-E763-D3D54583AC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55196" y="925512"/>
            <a:ext cx="1109092" cy="1109092"/>
          </a:xfrm>
          <a:prstGeom prst="rect">
            <a:avLst/>
          </a:prstGeom>
        </p:spPr>
      </p:pic>
      <p:pic>
        <p:nvPicPr>
          <p:cNvPr id="8" name="Liebe_Schlager.mp3">
            <a:hlinkClick r:id="" action="ppaction://media"/>
            <a:extLst>
              <a:ext uri="{FF2B5EF4-FFF2-40B4-BE49-F238E27FC236}">
                <a16:creationId xmlns:a16="http://schemas.microsoft.com/office/drawing/2014/main" id="{E4F8386E-3B6A-83D1-0DF7-00746AFFE62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37059" y="114113"/>
            <a:ext cx="1109092" cy="110909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9E0D8A9-932D-3D43-318A-37BC2B4AA5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74805" y="6521507"/>
            <a:ext cx="702504" cy="24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86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Grafik 3" descr="Ein Bild, das Konzert, Tanz, Unterhaltung, Person enthält.&#10;&#10;Automatisch generierte Beschreibung">
            <a:extLst>
              <a:ext uri="{FF2B5EF4-FFF2-40B4-BE49-F238E27FC236}">
                <a16:creationId xmlns:a16="http://schemas.microsoft.com/office/drawing/2014/main" id="{210CDD4E-D204-F4C5-8F05-E3BAFF52C6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54428"/>
            <a:ext cx="12192000" cy="696685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CA79669-85CF-4A8E-9B66-F63A5C5B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9644B73-F89C-F8BC-91BF-DF8DC1A44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641"/>
            <a:ext cx="12192000" cy="1643572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Künstliche Intelligenz Kann vollwertige Songs erstellen</a:t>
            </a:r>
          </a:p>
        </p:txBody>
      </p:sp>
      <p:pic>
        <p:nvPicPr>
          <p:cNvPr id="9" name="Grafik 8" descr="Ein Bild, das Menschliches Gesicht, Brille, Text, Screenshot enthält.&#10;&#10;Automatisch generierte Beschreibung">
            <a:extLst>
              <a:ext uri="{FF2B5EF4-FFF2-40B4-BE49-F238E27FC236}">
                <a16:creationId xmlns:a16="http://schemas.microsoft.com/office/drawing/2014/main" id="{A4EFB03D-DEFD-4E7E-F16B-187E33A51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37" y="1816100"/>
            <a:ext cx="7019925" cy="399036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9E4959A-5429-695D-DDA9-8C12677CE78D}"/>
              </a:ext>
            </a:extLst>
          </p:cNvPr>
          <p:cNvSpPr txBox="1"/>
          <p:nvPr/>
        </p:nvSpPr>
        <p:spPr>
          <a:xfrm>
            <a:off x="3045618" y="5954351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https://</a:t>
            </a:r>
            <a:r>
              <a:rPr lang="de-DE" dirty="0" err="1">
                <a:solidFill>
                  <a:schemeClr val="bg1"/>
                </a:solidFill>
              </a:rPr>
              <a:t>youtu.be</a:t>
            </a:r>
            <a:r>
              <a:rPr lang="de-DE" dirty="0">
                <a:solidFill>
                  <a:schemeClr val="bg1"/>
                </a:solidFill>
              </a:rPr>
              <a:t>/XJ469FeWoqM</a:t>
            </a:r>
          </a:p>
        </p:txBody>
      </p:sp>
      <p:pic>
        <p:nvPicPr>
          <p:cNvPr id="16" name="Grafik 15" descr="Ein Bild, das Muster, Quadrat, Symmetrie, Pixel enthält.&#10;&#10;Automatisch generierte Beschreibung">
            <a:extLst>
              <a:ext uri="{FF2B5EF4-FFF2-40B4-BE49-F238E27FC236}">
                <a16:creationId xmlns:a16="http://schemas.microsoft.com/office/drawing/2014/main" id="{BEF3A25C-1ED2-56F4-EC81-F8E30673F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851" y="3160713"/>
            <a:ext cx="1520260" cy="153987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66D04D6-C259-B5F1-C8B1-79C78754F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5759" y="6472860"/>
            <a:ext cx="706703" cy="24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23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1049">
            <a:extLst>
              <a:ext uri="{FF2B5EF4-FFF2-40B4-BE49-F238E27FC236}">
                <a16:creationId xmlns:a16="http://schemas.microsoft.com/office/drawing/2014/main" id="{DF0CAD46-2E46-44EB-A063-C05881768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Konzert, Tanz, Unterhaltung, Person enthält.&#10;&#10;Automatisch generierte Beschreibung">
            <a:extLst>
              <a:ext uri="{FF2B5EF4-FFF2-40B4-BE49-F238E27FC236}">
                <a16:creationId xmlns:a16="http://schemas.microsoft.com/office/drawing/2014/main" id="{E56DD952-E6D1-EB55-9873-22147E569D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-54428"/>
            <a:ext cx="12192000" cy="6966856"/>
          </a:xfrm>
          <a:prstGeom prst="rect">
            <a:avLst/>
          </a:prstGeom>
        </p:spPr>
      </p:pic>
      <p:sp>
        <p:nvSpPr>
          <p:cNvPr id="1052" name="Rectangle 1051">
            <a:extLst>
              <a:ext uri="{FF2B5EF4-FFF2-40B4-BE49-F238E27FC236}">
                <a16:creationId xmlns:a16="http://schemas.microsoft.com/office/drawing/2014/main" id="{0FDFF237-4369-41A3-9CE4-CD1A68139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49553"/>
            <a:ext cx="12191999" cy="532005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7000">
                <a:srgbClr val="000000">
                  <a:alpha val="41000"/>
                </a:srgbClr>
              </a:gs>
              <a:gs pos="81000">
                <a:srgbClr val="000000">
                  <a:alpha val="5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5C5FA88-A074-D6D5-1CFD-22CD2EEB5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6091" y="2633933"/>
            <a:ext cx="8039818" cy="1643572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bg1"/>
                </a:solidFill>
                <a:effectLst/>
                <a:latin typeface="CanvaSans"/>
              </a:rPr>
              <a:t>KI-Hits: Wie </a:t>
            </a:r>
            <a:r>
              <a:rPr lang="de-DE" sz="3600" b="1" dirty="0" err="1">
                <a:solidFill>
                  <a:schemeClr val="bg1"/>
                </a:solidFill>
                <a:effectLst/>
                <a:latin typeface="CanvaSans"/>
              </a:rPr>
              <a:t>kÜnstliche</a:t>
            </a:r>
            <a:r>
              <a:rPr lang="de-DE" sz="3600" b="1" dirty="0">
                <a:solidFill>
                  <a:schemeClr val="bg1"/>
                </a:solidFill>
                <a:effectLst/>
                <a:latin typeface="CanvaSans"/>
              </a:rPr>
              <a:t> Intelligenz Musik produziert </a:t>
            </a:r>
            <a:endParaRPr lang="de-DE" dirty="0">
              <a:solidFill>
                <a:schemeClr val="bg1"/>
              </a:solidFill>
              <a:effectLst/>
            </a:endParaRPr>
          </a:p>
        </p:txBody>
      </p: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C3E45FAB-3768-4529-B0E8-A0E9BE5E3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739509"/>
            <a:ext cx="867485" cy="115439"/>
            <a:chOff x="8910933" y="1861308"/>
            <a:chExt cx="867485" cy="115439"/>
          </a:xfrm>
        </p:grpSpPr>
        <p:sp>
          <p:nvSpPr>
            <p:cNvPr id="1055" name="Rectangle 1054">
              <a:extLst>
                <a:ext uri="{FF2B5EF4-FFF2-40B4-BE49-F238E27FC236}">
                  <a16:creationId xmlns:a16="http://schemas.microsoft.com/office/drawing/2014/main" id="{6FF68CFF-0675-43D9-8EF2-EAC1F19D2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056" name="Straight Connector 1055">
              <a:extLst>
                <a:ext uri="{FF2B5EF4-FFF2-40B4-BE49-F238E27FC236}">
                  <a16:creationId xmlns:a16="http://schemas.microsoft.com/office/drawing/2014/main" id="{E1414FA8-D7DF-4B14-AD83-846AB2899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7" name="Straight Connector 1056">
              <a:extLst>
                <a:ext uri="{FF2B5EF4-FFF2-40B4-BE49-F238E27FC236}">
                  <a16:creationId xmlns:a16="http://schemas.microsoft.com/office/drawing/2014/main" id="{638B88A0-A01D-4106-8E09-1AEB09B04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83EA3BDB-6CB4-8AD5-2EDA-A05FD602C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404600" y="6476451"/>
            <a:ext cx="625109" cy="21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76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B7CFDD-E67B-4078-9BD0-D09D4200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91E377-3C4E-4C42-B42C-858169F3A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Ein Bild, das Konzert, Tanz, Unterhaltung, Person enthält.&#10;&#10;Automatisch generierte Beschreibung">
            <a:extLst>
              <a:ext uri="{FF2B5EF4-FFF2-40B4-BE49-F238E27FC236}">
                <a16:creationId xmlns:a16="http://schemas.microsoft.com/office/drawing/2014/main" id="{83AF714A-1E9D-D822-F4E8-9EC947D885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54428"/>
            <a:ext cx="12192000" cy="6966856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9644B73-F89C-F8BC-91BF-DF8DC1A44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4324" y="-790472"/>
            <a:ext cx="8803349" cy="2077328"/>
          </a:xfrm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/>
          <a:p>
            <a:r>
              <a:rPr lang="de-DE" sz="6000" dirty="0">
                <a:solidFill>
                  <a:schemeClr val="bg1"/>
                </a:solidFill>
              </a:rPr>
              <a:t>Recherche-Aufgabe</a:t>
            </a:r>
          </a:p>
        </p:txBody>
      </p:sp>
      <p:grpSp>
        <p:nvGrpSpPr>
          <p:cNvPr id="10" name="Group 15">
            <a:extLst>
              <a:ext uri="{FF2B5EF4-FFF2-40B4-BE49-F238E27FC236}">
                <a16:creationId xmlns:a16="http://schemas.microsoft.com/office/drawing/2014/main" id="{91B7537E-7B93-4306-B9DF-4CD583E0A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AB796C-11E6-468E-9C0D-38940D8E2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FC9ACE4-DF02-4B56-B482-DDAD2EC09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99CC309-9401-4122-8206-A304650EF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1E80B72E-0D24-1A76-928F-5A9C14A0034A}"/>
              </a:ext>
            </a:extLst>
          </p:cNvPr>
          <p:cNvSpPr txBox="1"/>
          <p:nvPr/>
        </p:nvSpPr>
        <p:spPr>
          <a:xfrm>
            <a:off x="358000" y="1772328"/>
            <a:ext cx="11639227" cy="1253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e-DE" sz="3200" kern="1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1. Auf welche Weise wird KI in der Musikproduktion eingesetzt?</a:t>
            </a:r>
          </a:p>
          <a:p>
            <a:r>
              <a:rPr lang="de-DE" sz="3200" dirty="0">
                <a:solidFill>
                  <a:schemeClr val="bg1"/>
                </a:solidFill>
                <a:ea typeface="Times New Roman" panose="02020603050405020304" pitchFamily="18" charset="0"/>
              </a:rPr>
              <a:t>2. </a:t>
            </a:r>
            <a:r>
              <a:rPr lang="de-DE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Welche Nachteile hat die Nutzung von KI für die Musikproduktion?</a:t>
            </a:r>
            <a:r>
              <a:rPr lang="de-DE" sz="3200" dirty="0">
                <a:solidFill>
                  <a:schemeClr val="bg1"/>
                </a:solidFill>
                <a:effectLst/>
              </a:rPr>
              <a:t> 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718C7C3-8A3E-E218-8B4C-C8DCED066B46}"/>
              </a:ext>
            </a:extLst>
          </p:cNvPr>
          <p:cNvSpPr txBox="1"/>
          <p:nvPr/>
        </p:nvSpPr>
        <p:spPr>
          <a:xfrm>
            <a:off x="358000" y="3510338"/>
            <a:ext cx="11639227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e-DE" sz="3200" kern="1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Recherche-Links:</a:t>
            </a: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8" name="Grafik 7" descr="Ein Bild, das Muster, Quadrat, Pixel, Kreuzworträtsel enthält.&#10;&#10;Automatisch generierte Beschreibung">
            <a:extLst>
              <a:ext uri="{FF2B5EF4-FFF2-40B4-BE49-F238E27FC236}">
                <a16:creationId xmlns:a16="http://schemas.microsoft.com/office/drawing/2014/main" id="{6725E591-7961-DC5C-F0B7-EA55D820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90" y="4528616"/>
            <a:ext cx="1968500" cy="1993900"/>
          </a:xfrm>
          <a:prstGeom prst="rect">
            <a:avLst/>
          </a:prstGeom>
        </p:spPr>
      </p:pic>
      <p:pic>
        <p:nvPicPr>
          <p:cNvPr id="15" name="Grafik 14" descr="Ein Bild, das Muster, Quadrat, Kunst, Kreuzworträtsel enthält.&#10;&#10;Automatisch generierte Beschreibung">
            <a:extLst>
              <a:ext uri="{FF2B5EF4-FFF2-40B4-BE49-F238E27FC236}">
                <a16:creationId xmlns:a16="http://schemas.microsoft.com/office/drawing/2014/main" id="{A43392CD-DAF9-A09A-8110-2EFBE484E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320" y="4528616"/>
            <a:ext cx="1968500" cy="1993900"/>
          </a:xfrm>
          <a:prstGeom prst="rect">
            <a:avLst/>
          </a:prstGeom>
        </p:spPr>
      </p:pic>
      <p:pic>
        <p:nvPicPr>
          <p:cNvPr id="21" name="Grafik 20" descr="Ein Bild, das Muster, Quadrat, Pixel, Kreuzworträtsel enthält.&#10;&#10;Automatisch generierte Beschreibung">
            <a:extLst>
              <a:ext uri="{FF2B5EF4-FFF2-40B4-BE49-F238E27FC236}">
                <a16:creationId xmlns:a16="http://schemas.microsoft.com/office/drawing/2014/main" id="{30DCAA55-5C52-FFB8-6315-3BA7B9D7F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750" y="4536246"/>
            <a:ext cx="1968500" cy="1993900"/>
          </a:xfrm>
          <a:prstGeom prst="rect">
            <a:avLst/>
          </a:prstGeom>
        </p:spPr>
      </p:pic>
      <p:pic>
        <p:nvPicPr>
          <p:cNvPr id="23" name="Grafik 22" descr="Ein Bild, das Muster, nähen, monochrom enthält.&#10;&#10;Automatisch generierte Beschreibung">
            <a:extLst>
              <a:ext uri="{FF2B5EF4-FFF2-40B4-BE49-F238E27FC236}">
                <a16:creationId xmlns:a16="http://schemas.microsoft.com/office/drawing/2014/main" id="{D1568F4C-8516-953F-4B48-65E6969DB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5180" y="4528616"/>
            <a:ext cx="1968500" cy="1993900"/>
          </a:xfrm>
          <a:prstGeom prst="rect">
            <a:avLst/>
          </a:prstGeom>
        </p:spPr>
      </p:pic>
      <p:pic>
        <p:nvPicPr>
          <p:cNvPr id="25" name="Grafik 24" descr="Ein Bild, das Muster, Quadrat, Kunst, Pixel enthält.&#10;&#10;Automatisch generierte Beschreibung">
            <a:extLst>
              <a:ext uri="{FF2B5EF4-FFF2-40B4-BE49-F238E27FC236}">
                <a16:creationId xmlns:a16="http://schemas.microsoft.com/office/drawing/2014/main" id="{B6538D24-DA11-3D7A-E378-20FA3611D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8610" y="4516911"/>
            <a:ext cx="1968500" cy="19939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C53B298-0B78-8C12-D91A-73AEEB61AD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11616285" y="6597775"/>
            <a:ext cx="501650" cy="17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62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07271E9-21F4-400B-84B6-052EAFCFE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3E3D78ED-34B7-4F8E-8377-994DCAD3C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964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Konzert, Tanz, Unterhaltung, Person enthält.&#10;&#10;Automatisch generierte Beschreibung">
            <a:extLst>
              <a:ext uri="{FF2B5EF4-FFF2-40B4-BE49-F238E27FC236}">
                <a16:creationId xmlns:a16="http://schemas.microsoft.com/office/drawing/2014/main" id="{A42A4D89-ACD9-4C73-4045-F8DECAC9E6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54428"/>
            <a:ext cx="12192000" cy="696685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E80B72E-0D24-1A76-928F-5A9C14A0034A}"/>
              </a:ext>
            </a:extLst>
          </p:cNvPr>
          <p:cNvSpPr txBox="1"/>
          <p:nvPr/>
        </p:nvSpPr>
        <p:spPr>
          <a:xfrm>
            <a:off x="620976" y="1785687"/>
            <a:ext cx="10786821" cy="3416512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110000"/>
              </a:lnSpc>
              <a:spcAft>
                <a:spcPts val="800"/>
              </a:spcAft>
            </a:pPr>
            <a:r>
              <a:rPr lang="en-US" sz="4000" dirty="0">
                <a:effectLst/>
              </a:rPr>
              <a:t>1. Auf </a:t>
            </a:r>
            <a:r>
              <a:rPr lang="en-US" sz="4000" dirty="0" err="1">
                <a:effectLst/>
              </a:rPr>
              <a:t>welche</a:t>
            </a:r>
            <a:r>
              <a:rPr lang="en-US" sz="4000" dirty="0">
                <a:effectLst/>
              </a:rPr>
              <a:t> Weise </a:t>
            </a:r>
            <a:r>
              <a:rPr lang="en-US" sz="4000" dirty="0" err="1">
                <a:effectLst/>
              </a:rPr>
              <a:t>wird</a:t>
            </a:r>
            <a:r>
              <a:rPr lang="en-US" sz="4000" dirty="0">
                <a:effectLst/>
              </a:rPr>
              <a:t> KI in der </a:t>
            </a:r>
            <a:r>
              <a:rPr lang="en-US" sz="4000" dirty="0" err="1">
                <a:effectLst/>
              </a:rPr>
              <a:t>Musikproduktion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eingesetzt</a:t>
            </a:r>
            <a:r>
              <a:rPr lang="en-US" sz="4000" dirty="0">
                <a:effectLst/>
              </a:rPr>
              <a:t>?</a:t>
            </a:r>
          </a:p>
          <a:p>
            <a:pPr defTabSz="914400">
              <a:lnSpc>
                <a:spcPct val="110000"/>
              </a:lnSpc>
            </a:pPr>
            <a:r>
              <a:rPr lang="en-US" sz="4000" dirty="0"/>
              <a:t>2. </a:t>
            </a:r>
            <a:r>
              <a:rPr lang="en-US" sz="4000" dirty="0" err="1">
                <a:effectLst/>
              </a:rPr>
              <a:t>Welche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Nachteile</a:t>
            </a:r>
            <a:r>
              <a:rPr lang="en-US" sz="4000" dirty="0">
                <a:effectLst/>
              </a:rPr>
              <a:t> hat die </a:t>
            </a:r>
            <a:r>
              <a:rPr lang="en-US" sz="4000" dirty="0" err="1">
                <a:effectLst/>
              </a:rPr>
              <a:t>Nutzung</a:t>
            </a:r>
            <a:r>
              <a:rPr lang="en-US" sz="4000" dirty="0">
                <a:effectLst/>
              </a:rPr>
              <a:t> von KI für die </a:t>
            </a:r>
            <a:r>
              <a:rPr lang="en-US" sz="4000" dirty="0" err="1">
                <a:effectLst/>
              </a:rPr>
              <a:t>Musikproduktion</a:t>
            </a:r>
            <a:r>
              <a:rPr lang="en-US" sz="4000" dirty="0">
                <a:effectLst/>
              </a:rPr>
              <a:t>? </a:t>
            </a:r>
            <a:endParaRPr lang="en-US" sz="40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527245-C5C2-4BD3-8317-C4D6D7A10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5849932"/>
            <a:ext cx="867485" cy="115439"/>
            <a:chOff x="8910933" y="1861308"/>
            <a:chExt cx="867485" cy="1154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3BA463-C04F-4127-9100-1F376E519B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1FD6DA6-F7BC-4426-8465-928C4EC4A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9A28AE3-3C29-44E4-80A5-C2937F8E7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34019C55-FF85-6BCF-A838-C114D3863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407797" y="6538138"/>
            <a:ext cx="628650" cy="21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33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B7CFDD-E67B-4078-9BD0-D09D4200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91E377-3C4E-4C42-B42C-858169F3A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Ein Bild, das Konzert, Tanz, Unterhaltung, Person enthält.&#10;&#10;Automatisch generierte Beschreibung">
            <a:extLst>
              <a:ext uri="{FF2B5EF4-FFF2-40B4-BE49-F238E27FC236}">
                <a16:creationId xmlns:a16="http://schemas.microsoft.com/office/drawing/2014/main" id="{741A70D7-3A3E-2163-13F2-A3CE18E491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54428"/>
            <a:ext cx="12192000" cy="6966856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9644B73-F89C-F8BC-91BF-DF8DC1A44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101" y="70277"/>
            <a:ext cx="11003796" cy="2077328"/>
          </a:xfrm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/>
          <a:p>
            <a:r>
              <a:rPr lang="de-DE" sz="5400" dirty="0">
                <a:solidFill>
                  <a:schemeClr val="bg1"/>
                </a:solidFill>
              </a:rPr>
              <a:t>Entwicklung eines eigenen KI-Songs in Gruppen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B7537E-7B93-4306-B9DF-4CD583E0A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AB796C-11E6-468E-9C0D-38940D8E2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FC9ACE4-DF02-4B56-B482-DDAD2EC09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99CC309-9401-4122-8206-A304650EF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 descr="Ein Bild, das Muster, Quadrat, Grafiken, Kunst enthält.&#10;&#10;Automatisch generierte Beschreibung">
            <a:extLst>
              <a:ext uri="{FF2B5EF4-FFF2-40B4-BE49-F238E27FC236}">
                <a16:creationId xmlns:a16="http://schemas.microsoft.com/office/drawing/2014/main" id="{933AB95E-A98A-2888-901F-475EADE5F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063" y="2841557"/>
            <a:ext cx="2709101" cy="274405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279FB6F7-20B8-B441-8B21-C54C3988D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5767" y="6488857"/>
            <a:ext cx="596900" cy="20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1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Konzert, Tanz, Unterhaltung, Person enthält.&#10;&#10;Automatisch generierte Beschreibung">
            <a:extLst>
              <a:ext uri="{FF2B5EF4-FFF2-40B4-BE49-F238E27FC236}">
                <a16:creationId xmlns:a16="http://schemas.microsoft.com/office/drawing/2014/main" id="{93C67405-E488-41E2-7195-1D0670AAC1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4428"/>
            <a:ext cx="12192000" cy="6966856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9644B73-F89C-F8BC-91BF-DF8DC1A44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101" y="70277"/>
            <a:ext cx="11003796" cy="2077328"/>
          </a:xfrm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/>
          <a:p>
            <a:r>
              <a:rPr lang="de-DE" sz="5400" dirty="0">
                <a:solidFill>
                  <a:schemeClr val="bg1"/>
                </a:solidFill>
              </a:rPr>
              <a:t>Vorstellung eurer KI-Hits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EB9B0B4-81F2-209D-B104-62C232034DFA}"/>
              </a:ext>
            </a:extLst>
          </p:cNvPr>
          <p:cNvSpPr txBox="1"/>
          <p:nvPr/>
        </p:nvSpPr>
        <p:spPr>
          <a:xfrm>
            <a:off x="594101" y="2471487"/>
            <a:ext cx="10786821" cy="3416512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110000"/>
              </a:lnSpc>
              <a:spcAft>
                <a:spcPts val="800"/>
              </a:spcAft>
            </a:pPr>
            <a:r>
              <a:rPr lang="en-US" sz="4000" dirty="0">
                <a:solidFill>
                  <a:schemeClr val="bg1"/>
                </a:solidFill>
                <a:effectLst/>
              </a:rPr>
              <a:t>-Song </a:t>
            </a:r>
            <a:r>
              <a:rPr lang="en-US" sz="4000" dirty="0" err="1">
                <a:solidFill>
                  <a:schemeClr val="bg1"/>
                </a:solidFill>
                <a:effectLst/>
              </a:rPr>
              <a:t>vorspielen</a:t>
            </a:r>
            <a:endParaRPr lang="en-US" sz="4000" dirty="0">
              <a:solidFill>
                <a:schemeClr val="bg1"/>
              </a:solidFill>
              <a:effectLst/>
            </a:endParaRPr>
          </a:p>
          <a:p>
            <a:pPr defTabSz="914400">
              <a:lnSpc>
                <a:spcPct val="110000"/>
              </a:lnSpc>
              <a:spcAft>
                <a:spcPts val="800"/>
              </a:spcAft>
            </a:pPr>
            <a:r>
              <a:rPr lang="en-US" sz="4000" dirty="0">
                <a:solidFill>
                  <a:schemeClr val="bg1"/>
                </a:solidFill>
              </a:rPr>
              <a:t>-Genre und </a:t>
            </a:r>
            <a:r>
              <a:rPr lang="en-US" sz="4000" dirty="0" err="1">
                <a:solidFill>
                  <a:schemeClr val="bg1"/>
                </a:solidFill>
              </a:rPr>
              <a:t>Gedanken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zum</a:t>
            </a:r>
            <a:r>
              <a:rPr lang="en-US" sz="4000" dirty="0">
                <a:solidFill>
                  <a:schemeClr val="bg1"/>
                </a:solidFill>
              </a:rPr>
              <a:t> Song </a:t>
            </a:r>
            <a:r>
              <a:rPr lang="en-US" sz="4000" dirty="0" err="1">
                <a:solidFill>
                  <a:schemeClr val="bg1"/>
                </a:solidFill>
              </a:rPr>
              <a:t>erläutern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E6A1EA9-988B-DC87-DC88-7583AB769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9268" y="6498167"/>
            <a:ext cx="569944" cy="1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39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Konzert, Tanz, Unterhaltung, Person enthält.&#10;&#10;Automatisch generierte Beschreibung">
            <a:extLst>
              <a:ext uri="{FF2B5EF4-FFF2-40B4-BE49-F238E27FC236}">
                <a16:creationId xmlns:a16="http://schemas.microsoft.com/office/drawing/2014/main" id="{93C67405-E488-41E2-7195-1D0670AAC1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4428"/>
            <a:ext cx="12192000" cy="696685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E6A1EA9-988B-DC87-DC88-7583AB769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9268" y="6498167"/>
            <a:ext cx="569944" cy="19684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7F62640-4719-2431-559A-260768B7C6AC}"/>
              </a:ext>
            </a:extLst>
          </p:cNvPr>
          <p:cNvSpPr txBox="1">
            <a:spLocks/>
          </p:cNvSpPr>
          <p:nvPr/>
        </p:nvSpPr>
        <p:spPr>
          <a:xfrm>
            <a:off x="594102" y="376312"/>
            <a:ext cx="11003796" cy="2077328"/>
          </a:xfrm>
          <a:prstGeom prst="rect">
            <a:avLst/>
          </a:prstGeom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39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dirty="0">
                <a:solidFill>
                  <a:schemeClr val="bg1"/>
                </a:solidFill>
              </a:rPr>
              <a:t>Abschluss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2EA365E-FCE9-D407-E1DA-4530D1E01AD5}"/>
              </a:ext>
            </a:extLst>
          </p:cNvPr>
          <p:cNvSpPr txBox="1"/>
          <p:nvPr/>
        </p:nvSpPr>
        <p:spPr>
          <a:xfrm>
            <a:off x="3046142" y="3238114"/>
            <a:ext cx="6099716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10000"/>
              </a:lnSpc>
              <a:spcAft>
                <a:spcPts val="800"/>
              </a:spcAft>
            </a:pPr>
            <a:r>
              <a:rPr lang="en-US" sz="1800" i="1" dirty="0" err="1">
                <a:solidFill>
                  <a:schemeClr val="bg1"/>
                </a:solidFill>
              </a:rPr>
              <a:t>vorher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err="1">
                <a:solidFill>
                  <a:schemeClr val="bg1"/>
                </a:solidFill>
              </a:rPr>
              <a:t>erstellter</a:t>
            </a:r>
            <a:r>
              <a:rPr lang="en-US" sz="1800" i="1" dirty="0">
                <a:solidFill>
                  <a:schemeClr val="bg1"/>
                </a:solidFill>
              </a:rPr>
              <a:t> Link </a:t>
            </a:r>
            <a:r>
              <a:rPr lang="en-US" sz="1800" i="1" dirty="0" err="1">
                <a:solidFill>
                  <a:schemeClr val="bg1"/>
                </a:solidFill>
              </a:rPr>
              <a:t>zu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err="1">
                <a:solidFill>
                  <a:schemeClr val="bg1"/>
                </a:solidFill>
              </a:rPr>
              <a:t>Mentimeter</a:t>
            </a:r>
            <a:endParaRPr lang="en-US" sz="1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31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dornVTI">
  <a:themeElements>
    <a:clrScheme name="GC1">
      <a:dk1>
        <a:sysClr val="windowText" lastClr="000000"/>
      </a:dk1>
      <a:lt1>
        <a:sysClr val="window" lastClr="FFFFFF"/>
      </a:lt1>
      <a:dk2>
        <a:srgbClr val="2C2830"/>
      </a:dk2>
      <a:lt2>
        <a:srgbClr val="E0DCE1"/>
      </a:lt2>
      <a:accent1>
        <a:srgbClr val="908193"/>
      </a:accent1>
      <a:accent2>
        <a:srgbClr val="A08889"/>
      </a:accent2>
      <a:accent3>
        <a:srgbClr val="B48C7E"/>
      </a:accent3>
      <a:accent4>
        <a:srgbClr val="809C9B"/>
      </a:accent4>
      <a:accent5>
        <a:srgbClr val="899F91"/>
      </a:accent5>
      <a:accent6>
        <a:srgbClr val="728274"/>
      </a:accent6>
      <a:hlink>
        <a:srgbClr val="837585"/>
      </a:hlink>
      <a:folHlink>
        <a:srgbClr val="677E83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{FC138AF0-7912-5D48-8204-5CC5B9446DA2}tf10001063</Template>
  <TotalTime>0</TotalTime>
  <Words>103</Words>
  <Application>Microsoft Macintosh PowerPoint</Application>
  <PresentationFormat>Breitbild</PresentationFormat>
  <Paragraphs>16</Paragraphs>
  <Slides>8</Slides>
  <Notes>0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Bembo</vt:lpstr>
      <vt:lpstr>CanvaSans</vt:lpstr>
      <vt:lpstr>AdornVTI</vt:lpstr>
      <vt:lpstr>Songs über das Thema Liebe</vt:lpstr>
      <vt:lpstr>Künstliche Intelligenz Kann vollwertige Songs erstellen</vt:lpstr>
      <vt:lpstr>KI-Hits: Wie kÜnstliche Intelligenz Musik produziert </vt:lpstr>
      <vt:lpstr>Recherche-Aufgabe</vt:lpstr>
      <vt:lpstr>PowerPoint-Präsentation</vt:lpstr>
      <vt:lpstr>Entwicklung eines eigenen KI-Songs in Gruppen</vt:lpstr>
      <vt:lpstr>Vorstellung eurer KI-Hits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Künstliche Intelligenz Und Musik</dc:title>
  <dc:creator>Dennin, Oskar Franz</dc:creator>
  <cp:lastModifiedBy>Dennin, Oskar Franz</cp:lastModifiedBy>
  <cp:revision>6</cp:revision>
  <dcterms:created xsi:type="dcterms:W3CDTF">2024-07-07T19:48:44Z</dcterms:created>
  <dcterms:modified xsi:type="dcterms:W3CDTF">2024-08-12T13:05:34Z</dcterms:modified>
</cp:coreProperties>
</file>