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B7C2D1"/>
    <a:srgbClr val="738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5F8B35-2756-4A4E-9DFE-2E0ABEE6214D}" v="3" dt="2022-07-04T05:56:47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97" d="100"/>
          <a:sy n="97" d="100"/>
        </p:scale>
        <p:origin x="2688" y="-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tz Ahnert" userId="b64fc058661e595c" providerId="LiveId" clId="{7B5F8B35-2756-4A4E-9DFE-2E0ABEE6214D}"/>
    <pc:docChg chg="undo custSel addSld delSld modSld">
      <pc:chgData name="Moritz Ahnert" userId="b64fc058661e595c" providerId="LiveId" clId="{7B5F8B35-2756-4A4E-9DFE-2E0ABEE6214D}" dt="2022-07-04T05:56:04.885" v="28" actId="208"/>
      <pc:docMkLst>
        <pc:docMk/>
      </pc:docMkLst>
      <pc:sldChg chg="modSp mod">
        <pc:chgData name="Moritz Ahnert" userId="b64fc058661e595c" providerId="LiveId" clId="{7B5F8B35-2756-4A4E-9DFE-2E0ABEE6214D}" dt="2022-07-04T05:56:04.885" v="28" actId="208"/>
        <pc:sldMkLst>
          <pc:docMk/>
          <pc:sldMk cId="1851679070" sldId="256"/>
        </pc:sldMkLst>
        <pc:spChg chg="mod">
          <ac:chgData name="Moritz Ahnert" userId="b64fc058661e595c" providerId="LiveId" clId="{7B5F8B35-2756-4A4E-9DFE-2E0ABEE6214D}" dt="2022-07-04T05:56:04.885" v="28" actId="208"/>
          <ac:spMkLst>
            <pc:docMk/>
            <pc:sldMk cId="1851679070" sldId="256"/>
            <ac:spMk id="111" creationId="{FC36148C-A659-EF65-BB61-7F88496FA10F}"/>
          </ac:spMkLst>
        </pc:spChg>
        <pc:spChg chg="mod">
          <ac:chgData name="Moritz Ahnert" userId="b64fc058661e595c" providerId="LiveId" clId="{7B5F8B35-2756-4A4E-9DFE-2E0ABEE6214D}" dt="2022-06-30T16:22:38.911" v="14" actId="1076"/>
          <ac:spMkLst>
            <pc:docMk/>
            <pc:sldMk cId="1851679070" sldId="256"/>
            <ac:spMk id="112" creationId="{20114465-BF01-8A71-C9F6-31D9722AA0C4}"/>
          </ac:spMkLst>
        </pc:spChg>
        <pc:spChg chg="mod">
          <ac:chgData name="Moritz Ahnert" userId="b64fc058661e595c" providerId="LiveId" clId="{7B5F8B35-2756-4A4E-9DFE-2E0ABEE6214D}" dt="2022-06-30T16:24:12.554" v="27" actId="20577"/>
          <ac:spMkLst>
            <pc:docMk/>
            <pc:sldMk cId="1851679070" sldId="256"/>
            <ac:spMk id="113" creationId="{7C60C1E7-3296-B3F8-C5B6-4087E077CF97}"/>
          </ac:spMkLst>
        </pc:spChg>
      </pc:sldChg>
      <pc:sldChg chg="addSp delSp modSp new del mod">
        <pc:chgData name="Moritz Ahnert" userId="b64fc058661e595c" providerId="LiveId" clId="{7B5F8B35-2756-4A4E-9DFE-2E0ABEE6214D}" dt="2022-06-30T16:23:14.281" v="16" actId="47"/>
        <pc:sldMkLst>
          <pc:docMk/>
          <pc:sldMk cId="1936705834" sldId="257"/>
        </pc:sldMkLst>
        <pc:spChg chg="del">
          <ac:chgData name="Moritz Ahnert" userId="b64fc058661e595c" providerId="LiveId" clId="{7B5F8B35-2756-4A4E-9DFE-2E0ABEE6214D}" dt="2022-06-30T16:20:52.796" v="1" actId="478"/>
          <ac:spMkLst>
            <pc:docMk/>
            <pc:sldMk cId="1936705834" sldId="257"/>
            <ac:spMk id="2" creationId="{8B5853AC-AF33-7AF6-5059-36C07C626A26}"/>
          </ac:spMkLst>
        </pc:spChg>
        <pc:spChg chg="del">
          <ac:chgData name="Moritz Ahnert" userId="b64fc058661e595c" providerId="LiveId" clId="{7B5F8B35-2756-4A4E-9DFE-2E0ABEE6214D}" dt="2022-06-30T16:20:53.578" v="2" actId="478"/>
          <ac:spMkLst>
            <pc:docMk/>
            <pc:sldMk cId="1936705834" sldId="257"/>
            <ac:spMk id="3" creationId="{797BCC1B-C27B-D4E4-8C62-F5613810E2EF}"/>
          </ac:spMkLst>
        </pc:spChg>
        <pc:spChg chg="add mod">
          <ac:chgData name="Moritz Ahnert" userId="b64fc058661e595c" providerId="LiveId" clId="{7B5F8B35-2756-4A4E-9DFE-2E0ABEE6214D}" dt="2022-06-30T16:21:24.146" v="5" actId="1076"/>
          <ac:spMkLst>
            <pc:docMk/>
            <pc:sldMk cId="1936705834" sldId="257"/>
            <ac:spMk id="4" creationId="{40E46F72-9623-5B1D-D96E-47DB08D1D58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2"/>
    </inkml:context>
    <inkml:brush xml:id="br0">
      <inkml:brushProperty name="width" value="0.10583" units="cm"/>
      <inkml:brushProperty name="height" value="0.10583" units="cm"/>
      <inkml:brushProperty name="color" value="#44546A"/>
    </inkml:brush>
  </inkml:definitions>
  <inkml:trace contextRef="#ctx0" brushRef="#br0">216 596 6911 0 0,'0'0'11135'0'0,"-19"33"-9894"0"0,-40 100-1187 0 0,59-131-184 0 0,15-39-788 0 0,-8 20 1052 0 0,11-19-473 0 0,-5 8 3082 0 0,-45 64-1685 0 0,-10 51-1566 0 0,40-87 454 0 0,6-16-354 0 0,-20 15 1072 0 0,13 2-677 0 0,-4 1-31 0 0,0 0 0 0 0,2-1 1 0 0,-2 3-1 0 0,0-1 0 0 0,2 1 0 0 0,-1-1 0 0 0,-1 1 0 0 0,2-1 0 0 0,0 2 0 0 0,-7 8 0 0 0,9-12 31 0 0,1 1-51 0 0,2 0 8 0 0,-2-2 35 0 0,-1 1-770 0 0,10-9 567 0 0,-4 3 236 0 0,2-2 0 0 0,-1 2 0 0 0,1-1 0 0 0,3-11 0 0 0,-8 17 41 0 0,0 2-30 0 0,0-1 1 0 0,-1 1-1 0 0,1 0 0 0 0,0 0 0 0 0,-2-1 0 0 0,2 1 1 0 0,-2 0-1 0 0,2 0 0 0 0,-1-1 0 0 0,1 1 0 0 0,-2 0 1 0 0,0 0-1 0 0,0-1 0 0 0,-1 3 0 0 0,-13 16 123 0 0,15-18-136 0 0,-1 0-10 0 0,0 1 0 0 0,-1-1 11 0 0,3-2 32 0 0,-2 0-22 0 0,2 0 32 0 0,-2 2 1 0 0,2-2-33 0 0,-2 2 22 0 0,1-2-33 0 0,-1 3 364 0 0,33-38-1257 0 0,-27 34 883 0 0,-1-3 1 0 0,1 1-1 0 0,-1-2 0 0 0,0 1 0 0 0,-1 1 1 0 0,5-8-1 0 0,-2 4 12 0 0,1-1 1 0 0,-1 1-1 0 0,0 0 1 0 0,12-9-1 0 0,-17 15 31 0 0,2-1-33 0 0,0 0-10 0 0,-1 0 17 0 0,1 2 0 0 0,-2-1 0 0 0,2-1 0 0 0,0 2 0 0 0,-2-2 0 0 0,1 0 0 0 0,1 1 0 0 0,-2 1 0 0 0,2-2 0 0 0,-2 0 0 0 0,2 0 0 0 0,-2 1 0 0 0,0-1 0 0 0,1 0 0 0 0,-1 1 0 0 0,0-1 0 0 0,0 0-1 0 0,2 0 1 0 0,-2-1 0 0 0,3-20 311 0 0,27-41-171 0 0,-28 63-157 0 0,-2-3 0 0 0,1 2 0 0 0,1-1 0 0 0,0 1 0 0 0,0-1 0 0 0,-1 1 12 0 0,1-1 4 0 0,0-1-1 0 0,0 1 0 0 0,-1-3 1 0 0,1 3-1 0 0,0-1 1 0 0,1-8-1 0 0,4-8 1 0 0,-7 16-16 0 0,5-1 0 0 0,9-26 0 0 0,7-21 136 0 0,-21 52-136 0 0,0-2-10 0 0,2 0-1 0 0,-2 2 1 0 0,0-1 0 0 0,1 1 0 0 0,-1-2-1 0 0,2 0 1 0 0,-2 2 0 0 0,2-2 0 0 0,-2 2-1 0 0,2-1 1 0 0,-2 1 0 0 0,1 0 0 0 0,-1-2-1 0 0,2 2 1 0 0,2-2 0 0 0,15-12-26 0 0,-7 7 55 0 0,-9 7-15 0 0,1-1 1 0 0,1-3-1 0 0,-2 3 1 0 0,1-1-1 0 0,-1 0 1 0 0,1-1 0 0 0,-1 1-1 0 0,1-2 1 0 0,4-4-1 0 0,30-34-4 0 0,-31 39 0 0 0,-2-2 0 0 0,18-37 0 0 0,-23 40 0 0 0,2-1 0 0 0,-1 1 11 0 0,-1 0 32 0 0,0-1-32 0 0,11-14-12 0 0,-9 13 1 0 0,25-51 64 0 0,-13 25-924 0 0,-14 28 848 0 0,2-1 12 0 0,0 1 0 0 0,-1-1 0 0 0,8-20-14 0 0,-9 23-56 0 0,0-1-179 0 0,0-1 292 0 0,5-12-86 0 0,-5 14 139 0 0,0 3-731 0 0,0 1 635 0 0,2 112 528 0 0,-2-114-464 0 0,3 18 440 0 0,-1-16-504 0 0,-2-1 0 0 0,2 3 0 0 0,-2-3 0 0 0,2 0 0 0 0,-2 1 0 0 0,1-1 0 0 0,1 1 0 0 0,-2-1 0 0 0,2 1 0 0 0,-1-1 0 0 0,1 1 0 0 0,0-3 0 0 0,0 3 0 0 0,1-2 0 0 0,-1 1 11 0 0,0-3 42 0 0,-1 0 11 0 0,1 0-34 0 0,0 0 1 0 0,0 0-1 0 0,-1-2 0 0 0,3 2 0 0 0,-3-1 1 0 0,1 1-1 0 0,0 0 0 0 0,0-2 0 0 0,-1 0 1 0 0,1 2-1 0 0,0-2 0 0 0,0 1 0 0 0,1-3 1 0 0,18-8 1 0 0,-19 10-32 0 0,1 1 0 0 0,-1-1 0 0 0,32-10-64 0 0,-34 12 75 0 0,4 0 3 0 0,-2-2 1 0 0,-1 2-1 0 0,1-2 1 0 0,1 2-1 0 0,-1-1 1 0 0,0 1-1 0 0,0-2 1 0 0,-1 0-1 0 0,1 0 1 0 0,0 1-1 0 0,0 1 1 0 0,-1-2-1 0 0,1 0 1 0 0,0 1-1 0 0,0-1 1 0 0,-1 0-1 0 0,1-1 1 0 0,-2 1-1 0 0,2 0 1 0 0,-1 0-1 0 0,-1 1 1 0 0,2-6-1 0 0,0 5-14 0 0,14-31 0 0 0,-16 30 0 0 0,1 1 0 0 0,-1-2 0 0 0,2 3 0 0 0,-2-3 0 0 0,2 3 0 0 0,-1-3 0 0 0,1 2 0 0 0,-2 1-12 0 0,0-3-81 0 0,17-13-775 0 0,-11 15 936 0 0,9-29-83 0 0,-13 24 15 0 0,-2 2 0 0 0,17-26 11 0 0,-15 29 21 0 0,0-5-508 0 0,32-31-547 0 0,-32 34 1023 0 0,-2 3 0 0 0,2-3 0 0 0,0 2 0 0 0,-2-1 496 0 0,1 20-376 0 0,-2-6 75 0 0,1-1-1 0 0,-2 2 0 0 0,0-1 1 0 0,-7 18-1 0 0,8-20-15 0 0,-3 1-1 0 0,3 0 0 0 0,-1-1 1 0 0,-2 17-1 0 0,10 38 3 0 0,-6 97 86 0 0,1 16-203 0 0,-1-117 2 0 0,-1-15-67 0 0,6 58 0 0 0,-5-100 1 0 0,1 23 64 0 0,1-26-79 0 0,-5 10 233 0 0,3-8-92 0 0,-24 12 2849 0 0,4-14-2628 0 0,1 0-1 0 0,0 0 1 0 0,-20-5-1 0 0,-27 1-68 0 0,38 4-263 0 0,-1-1 65 0 0,-1 1 0 0 0,-1 3 1 0 0,-56 9-1 0 0,65-8-80 0 0,1-1 0 0 0,-43 1 0 0 0,2-1 0 0 0,-18-1 0 0 0,37 0-11 0 0,41-2-50 0 0,23-26-1556 0 0,3-2 1494 0 0,-3-2 0 0 0,0 1 0 0 0,31-61 0 0 0,5-7-48 0 0,38-28 171 0 0,-69 75 64 0 0,-5 15-141 0 0,-21 35 10 0 0,0 32-549 0 0,-9 7 612 0 0,-1 0-1 0 0,-2-1 1 0 0,-1 0 0 0 0,-28 55-1 0 0,-25 68 103 0 0,94-195-37 0 0,-13 15-62 0 0,11-19 16 0 0,-3-2 0 0 0,-2 0 0 0 0,31-83 0 0 0,-35 78-11 0 0,-5 9 7 0 0,-10 36 177 0 0,-13 31-203 0 0,-6 38-193 0 0,1 2 0 0 0,-10 135 0 0 0,59-296-240 0 0,-3-2 521 0 0,-11 39-97 0 0,-2-1-1 0 0,13-78 1 0 0,-30 124 100 0 0,-4 13-317 0 0,-6 26-526 0 0,-1-5 707 0 0,1-9 721 0 0,8-15-693 0 0,2-2 1 0 0,0 2-1 0 0,-1-2 1 0 0,1 1-1 0 0,0 1 1 0 0,0-2-1 0 0,-2 2 1 0 0,2-2-1 0 0,0 2 0 0 0,0-2 1 0 0,0 1-1 0 0,0 1 1 0 0,0-2-1 0 0,0 2 1 0 0,0-2-1 0 0,0 2 1 0 0,0-1-1 0 0,0-1 0 0 0,0 2 1 0 0,0 0-1 0 0,0-2 1 0 0,0 1-1 0 0,2-1 1 0 0,-2 2-1 0 0,0-2 1 0 0,0 2-1 0 0,1 0 0 0 0,4 20-102 0 0,-1 1 0 0 0,-2-1 0 0 0,-1-1 0 0 0,1 2 0 0 0,-5 32 0 0 0,1 12 498 0 0,19-93-285 0 0,14-32-79 0 0,-12 28 0 0 0,-3 1 0 0 0,0-2 0 0 0,-3-1 0 0 0,0-1 0 0 0,13-51 0 0 0,-26 73-45 0 0,0 15-56 0 0,-4 11-62 0 0,-25 176-304 0 0,48-248 1091 0 0,0-44-477 0 0,-14 68-90 0 0,0 2 0 0 0,2 2 0 0 0,2-2 0 0 0,20-47 0 0 0,-29 78-60 0 0,0-2-1 0 0,0 2 0 0 0,0 0 1 0 0,0 0-1 0 0,0 0 1 0 0,0 0-1 0 0,0 0 1 0 0,0 0-1 0 0,0 0 0 0 0,0 0 1 0 0,0-2-1 0 0,2 2 1 0 0,-2 0-1 0 0,0 0 1 0 0,0 0-1 0 0,0 0 0 0 0,0 0 1 0 0,0 0-1 0 0,0 0 1 0 0,0 0-1 0 0,2 0 1 0 0,-2 0-1 0 0,0 0 0 0 0,0 0 1 0 0,0 0-1 0 0,0 0 1 0 0,0 0-1 0 0,0 0 1 0 0,1 0-1 0 0,-1 0 0 0 0,0 0 1 0 0,0 0-1 0 0,0 0 1 0 0,0 0-1 0 0,0 0 1 0 0,0 0-1 0 0,2 0 0 0 0,-2 0 1 0 0,0 0-1 0 0,0 0 1 0 0,0 0-1 0 0,0 2 1 0 0,0-2-1 0 0,0 0 0 0 0,0 0 1 0 0,0 0-1 0 0,2 0 1 0 0,-2 0-1 0 0,0 0 1 0 0,0 0-1 0 0,0 0 0 0 0,0 2 1 0 0,0-2-1 0 0,0 0 1 0 0,0 0-1 0 0,5 8-196 0 0,-3-4 212 0 0,-2 1-1 0 0,0-2 1 0 0,0 1-1 0 0,0-1 1 0 0,0 1-1 0 0,0-1 1 0 0,0 2-1 0 0,0-1 1 0 0,-2-1-1 0 0,2 1 1 0 0,-2-1-1 0 0,-1 6 1 0 0,-23 45 208 0 0,0-1-182 0 0,19-23-49 0 0,2-1 0 0 0,0 1 0 0 0,3-1-1 0 0,0 46 1 0 0,0 9-5 0 0,4-49 13 0 0,2-6 18 0 0,-4-29 118 0 0,-23 18 1182 0 0,-8-1-1018 0 0,-21 7 50 0 0,52-24-342 0 0,0 0-1 0 0,-2 0 1 0 0,2 0-1 0 0,0 0 1 0 0,0 0-1 0 0,-2 0 0 0 0,2 0 1 0 0,0 0-1 0 0,-1-1 1 0 0,1 1-1 0 0,0 0 1 0 0,-2 0-1 0 0,2 0 1 0 0,0 0-1 0 0,0-2 1 0 0,-2 2-1 0 0,2 0 1 0 0,0 0-1 0 0,0-2 1 0 0,0 2-1 0 0,-1 0 1 0 0,1-2-1 0 0,0 2 1 0 0,0 0-1 0 0,0 0 1 0 0,0-1-1 0 0,0 1 1 0 0,-2 0-1 0 0,2-2 1 0 0,0 2-1 0 0,0 0 1 0 0,0-2-1 0 0,0 2 1 0 0,0 0-1 0 0,0-2 0 0 0,0 2 1 0 0,0 0-1 0 0,0-1 1 0 0,0-29 212 0 0,0 29-209 0 0,2-17-87 0 0,-1 1-1 0 0,1 0 1 0 0,1-1-1 0 0,3 3 1 0 0,-1-3 0 0 0,0 3-1 0 0,2-3 1 0 0,0 3-1 0 0,17-28 1 0 0,12-28-128 0 0,-27 50 108 0 0,0 0 1 0 0,5-27 0 0 0,-13 39 106 0 0,1 0 1 0 0,0 1 0 0 0,0-1-1 0 0,-2 0 1 0 0,0 1 0 0 0,0-3-1 0 0,0 3 1 0 0,-4-15-1 0 0,4 23-3 0 0,0-2-1 0 0,0 2 1 0 0,0 0-1 0 0,0-1 1 0 0,0 1-1 0 0,0-2 1 0 0,0 2-1 0 0,-2-2 1 0 0,2 2-1 0 0,0 0 0 0 0,0-2 1 0 0,0 2-1 0 0,-1 0 1 0 0,1-1-1 0 0,0 1 1 0 0,0 0-1 0 0,-2-2 1 0 0,2 2-1 0 0,0 0 1 0 0,-2-2-1 0 0,2 2 1 0 0,0 0-1 0 0,-2 0 0 0 0,2-2 1 0 0,0 2-1 0 0,-1 0 1 0 0,1 0-1 0 0,-2 0 1 0 0,2 0-1 0 0,-2-1 1 0 0,1 2-27 0 0,-1-1 1 0 0,0 0 0 0 0,2 0 0 0 0,-2 2 0 0 0,1-2 0 0 0,-1 0 0 0 0,0 2-1 0 0,2-2 1 0 0,-2 2 0 0 0,1-2 0 0 0,1 1 0 0 0,-2-1 0 0 0,0 2 0 0 0,0 0-1 0 0,-1 3-211 0 0,-2 2-1 0 0,1-2 1 0 0,-1 0-1 0 0,2 2 1 0 0,-6 9-1 0 0,6-2 150 0 0,-1 0 0 0 0,2-1 0 0 0,1 1-1 0 0,-1 2 1 0 0,0-2 0 0 0,2 0 0 0 0,2 1-1 0 0,-2-1 1 0 0,2 0 0 0 0,1 0 0 0 0,-1 0-1 0 0,3-1 1 0 0,-1 1 0 0 0,1 0 0 0 0,0 0-1 0 0,0-2 1 0 0,2 2 0 0 0,0-2 0 0 0,2 0-1 0 0,11 16 1 0 0,3 8 95 0 0,-23-36 234 0 0,12-29 243 0 0,-7 3-292 0 0,0-2-1 0 0,-1 0 1 0 0,-2 1-1 0 0,-1 1 1 0 0,-1-2-1 0 0,-1 0 1 0 0,-3 1 0 0 0,-6-43-1 0 0,6 63-249 0 0,1 11-90 0 0,-1 20-298 0 0,1 37-254 0 0,13 88-325 0 0,-6-99 1402 0 0,-3-41 78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8"/>
    </inkml:context>
    <inkml:brush xml:id="br0">
      <inkml:brushProperty name="width" value="0.15875" units="cm"/>
      <inkml:brushProperty name="height" value="0.15875" units="cm"/>
      <inkml:brushProperty name="color" value="#684608"/>
    </inkml:brush>
  </inkml:definitions>
  <inkml:trace contextRef="#ctx0" brushRef="#br0">34 0 14623 0 0,'-5'3'6617'0'0,"-13"11"-6339"0"0,17-8-321 0 0,-3-1 0 0 0,2 2 0 0 0,2-2 1 0 0,-1 2-1 0 0,-1-2 0 0 0,2 2 0 0 0,0-2 0 0 0,0 2 1 0 0,0 0-1 0 0,0-2 0 0 0,2 2 0 0 0,-2-2 0 0 0,1 2 0 0 0,1-2 1 0 0,0 2-1 0 0,0-2 0 0 0,5 11 0 0 0,-9-23 93 0 0,0 0-1 0 0,2 0 0 0 0,-2 0 1 0 0,2-1-1 0 0,0 1 0 0 0,2-9 1 0 0,0-10-421 0 0,-2 26 264 0 0,0-8-767 0 0,2 20-38 0 0,1 8 754 0 0,6 17 72 0 0,-9-37 27 0 0,0 3 44 0 0,0 15 145 0 0,0-18-56 0 0,0 1 17 0 0,0 1-3 0 0,0-2-20 0 0,0 2-55 0 0,-2 1 563 0 0,2-3-530 0 0,-3 14 3113 0 0,1-14-2870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9"/>
    </inkml:context>
    <inkml:brush xml:id="br0">
      <inkml:brushProperty name="width" value="0.21167" units="cm"/>
      <inkml:brushProperty name="height" value="0.21167" units="cm"/>
      <inkml:brushProperty name="color" value="#684608"/>
    </inkml:brush>
  </inkml:definitions>
  <inkml:trace contextRef="#ctx0" brushRef="#br0">22 116 2303 0 0,'0'-12'15066'0'0,"10"3"-15196"0"0,27-17 3124 0 0,-55 25-2201 0 0,15 1-734 0 0,1 1-49 0 0,-7 4-65 0 0,8-5-14 0 0,1 0 0 0 0,-2 2-1 0 0,2-2 1 0 0,-2 2 0 0 0,2-2-1 0 0,-2 2 1 0 0,2-2 0 0 0,0 0-1 0 0,-1 1 1 0 0,1-1 0 0 0,0 2-1 0 0,-2 0 1 0 0,2-2 0 0 0,0 2-1 0 0,0-2 1 0 0,0 1 0 0 0,-2-1-1 0 0,2 2 1 0 0,0-2 0 0 0,0 2 0 0 0,0 0-1 0 0,0-1 1 0 0,2 10 1988 0 0,-2-11-1871 0 0,0 1 16 0 0,-5-1-230 0 0,1 0 166 0 0,1-1 0 0 0,1-1 0 0 0,-10-7-502 0 0,17 6-525 0 0,26-13 76 0 0,-22 11 891 0 0,-2 0 19 0 0,0 0-1 0 0,2-1 1 0 0,-3 3-1 0 0,3-1 0 0 0,12-6 1 0 0,-18 10 30 0 0,6-3-25 0 0,0 1-1 0 0,-2-2 1 0 0,1 3-1 0 0,1 1 0 0 0,0-2 1 0 0,17 2-1 0 0,-23 0 37 0 0,13-2 0 0 0,32 13 6325 0 0,-103-15-6805 0 0,55 4 427 0 0,-21 5-232 0 0,21-5 221 0 0,41 0-2699 0 0,-34-1 2750 0 0,-5-1-15 0 0,2 2-1 0 0,-1 0 1 0 0,-1-2-1 0 0,1 2 1 0 0,1 0 0 0 0,-1 0-1 0 0,-1 0 1 0 0,1 0-1 0 0,1 2 1 0 0,-2-2-1 0 0,1 0 1 0 0,0 2-1 0 0,-1-2 1 0 0,5 3-1 0 0,-5-3 19 0 0,0 0-33 0 0,15 5-106 0 0,-15-5 98 0 0,27 16 48 0 0,-25-16 3 0 0,-6-2 0 0 0,26 19 0 0 0,-24-17-59 0 0,16 16-90 0 0,4 13-43 0 0,-18-27 180 0 0,24 24-580 0 0,-26-26 531 0 0,7 7-426 0 0,2 0 193 0 0,-9-7 254 0 0,0-2 121 0 0,0 4-148 0 0,1 0-77 0 0,1 0 144 0 0,0 1 0 0 0,0-1 0 0 0,-1 1 0 0 0,1-1 12 0 0,-2-2 48 0 0,2 0 0 0 0,-2 2 88 0 0,0-1-94 0 0,2 3 1140 0 0,-2-2-1134 0 0,0-1-61 0 0,0-1-38 0 0,0 4 475 0 0,8-1-2322 0 0,-6-1 1715 0 0,0-2 0 0 0,-1 2 0 0 0,3-2 0 0 0,-2 1 0 0 0,-1-1 0 0 0,3 0 0 0 0,-2 0 0 0 0,4 0 0 0 0,-4 0 112 0 0,24 2-342 0 0,-26-4 602 0 0,-2-1-76 0 0,2-1 1 0 0,-1 1-1 0 0,-1 0 0 0 0,0-1 0 0 0,1 1 0 0 0,-1-1 1 0 0,-2 2-1 0 0,3-1 0 0 0,-1 0 0 0 0,-5-3 1 0 0,5 5-116 0 0,0-3-10 0 0,-1 2 0 0 0,1 1 0 0 0,1-1 14 0 0,1 2 50 0 0,-19-16 141 0 0,-14-8 912 0 0,-52-33-773 0 0,83 55-344 0 0,-52-24 1104 0 0,53 26-1037 0 0,-29-10 416 0 0,4 5-118 0 0,23 5-285 0 0,3 0 11 0 0,-2-2-12 0 0,2 2-12 0 0,-3 0 28 0 0,-1-2-1 0 0,1 0 0 0 0,-1 2 1 0 0,1-1-1 0 0,-1 1 1 0 0,1 0-1 0 0,-1 0 0 0 0,1-2 1 0 0,-1 2-1 0 0,-6 2 1 0 0,-7-2 50 0 0,8 0-121 0 0,7 0-9 0 0,1 0 0 0 0,-1 0 0 0 0,0 0 0 0 0,0 0 1 0 0,1 0-1 0 0,-1 1 0 0 0,0-1 0 0 0,0 0 0 0 0,1 2 0 0 0,-1-2 0 0 0,0 0 0 0 0,0 2 0 0 0,2-2 0 0 0,-3 3 0 0 0,-6 1-9 0 0,8-2-6 0 0,-1-1 11 0 0,0-1 14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0"/>
    </inkml:context>
    <inkml:brush xml:id="br0">
      <inkml:brushProperty name="width" value="0.15875" units="cm"/>
      <inkml:brushProperty name="height" value="0.15875" units="cm"/>
      <inkml:brushProperty name="color" value="#684608"/>
    </inkml:brush>
  </inkml:definitions>
  <inkml:trace contextRef="#ctx0" brushRef="#br0">41 87 1375 0 0,'0'0'15286'0'0,"-16"15"-13212"0"0,13-11-1967 0 0,-1-1-46 0 0,-3 21-133 0 0,7-20 72 0 0,-1-1 0 0 0,1-1-10 0 0,0 0-44 0 0,0-2 1 0 0,0 3 42 0 0,0 1 22 0 0,0-3 42 0 0,0 1 1 0 0,-2 0-44 0 0,2 1-10 0 0,0-1 11 0 0,0 0 44 0 0,-2 0 535 0 0,2-2-530 0 0,-2 1-36 0 0,2-1 14 0 0,-3 4-481 0 0,5-6 236 0 0,1 0 200 0 0,-1 1-8 0 0,1-1 0 0 0,-1 0 0 0 0,0 0 0 0 0,0-1 0 0 0,-1 1 0 0 0,3 0 0 0 0,-2-1 0 0 0,-2 1 0 0 0,1-1 0 0 0,1 1 0 0 0,0-1 0 0 0,1-6 0 0 0,2-2 9 0 0,-1 5 4 0 0,-2-1-1 0 0,1 1 1 0 0,0 1 0 0 0,1-2-1 0 0,1 2 1 0 0,-1 0-1 0 0,1 0 1 0 0,-2 0 0 0 0,2 1-1 0 0,1-1 1 0 0,-1 1-1 0 0,0-1 1 0 0,0 2 0 0 0,13-6-1 0 0,-13 6-1 0 0,7-1 34 0 0,29-3-4 0 0,-39 7-26 0 0,2 0 0 0 0,-1 0 0 0 0,1-1 433 0 0,-1-1 0 0 0,0 2 0 0 0,3-2 0 0 0,-3 2 0 0 0,1 0 0 0 0,-1-2 0 0 0,7 2 0 0 0,-6 0-346 0 0,-39 18 370 0 0,20-13-471 0 0,11-5 9 0 0,-1 2 0 0 0,2-2 0 0 0,-1 1 0 0 0,-1 1 0 0 0,1 0 0 0 0,1-1 0 0 0,0 1 0 0 0,-1 2 0 0 0,-5 3 0 0 0,-13 10-142 0 0,22-17 87 0 0,7-7-1057 0 0,-4 4 1108 0 0,1-1 0 0 0,1 1 1 0 0,-2 1-1 0 0,1-2 0 0 0,1 3 0 0 0,-1-3 0 0 0,1 2 1 0 0,0 1-1 0 0,-2-1 0 0 0,3 0 0 0 0,6-1 0 0 0,17-6-9 0 0,-25 7 18 0 0,-3 1 0 0 0,24-3 0 0 0,-24 3-5 0 0,11-5-30 0 0,42 5 11 0 0,-54 1 25 0 0,0 0-1 0 0,0 0 1 0 0,0 0 0 0 0,0 0-1 0 0,0-2 1 0 0,0 2-1 0 0,0 0 1 0 0,0 0-1 0 0,0 0 1 0 0,0 0 0 0 0,0 0-1 0 0,0 0 1 0 0,0 0-1 0 0,0 0 1 0 0,0 0 0 0 0,0 0-1 0 0,0 0 1 0 0,0 0-1 0 0,0 0 1 0 0,0 0-1 0 0,0 0 1 0 0,0 0 0 0 0,0 0-1 0 0,0 0 1 0 0,0 0-1 0 0,0 0 1 0 0,0 0 0 0 0,0 0-1 0 0,0 0 1 0 0,2 0-1 0 0,-2 0 1 0 0,0 0-1 0 0,0 0 1 0 0,0-2 0 0 0,0 2-1 0 0,-2 0 17 0 0,4 0 0 0 0,34 5 0 0 0,-32-5-17 0 0,-1 2 0 0 0,1-2 0 0 0,-1 2 0 0 0,2 0 0 0 0,-1-2 0 0 0,-1 1 0 0 0,1-1 0 0 0,10 4 22 0 0,-8-3 11 0 0,59 24-8 0 0,-62-24-25 0 0,0 1 0 0 0,-1 0 0 0 0,2 0 0 0 0,-3-1 0 0 0,1 1 0 0 0,2 0 0 0 0,-3 0 0 0 0,3-1 0 0 0,-3 3 0 0 0,3-3 0 0 0,-2 3 0 0 0,-1-2 0 0 0,3 1 0 0 0,-2-1 0 0 0,1 0 0 0 0,-1 1 0 0 0,0 1 0 0 0,-1-3-12 0 0,-1 1-36 0 0,9 12-209 0 0,-6-9 144 0 0,1 2-1 0 0,-1-2 1 0 0,2 2-1 0 0,-1-2 0 0 0,1 0 1 0 0,7 9-1 0 0,-10-12 114 0 0,1 2-10 0 0,-1-3-33 0 0,0 3 32 0 0,1-3 11 0 0,-1 3 0 0 0,2-2 0 0 0,-3-1 0 0 0,1 3 0 0 0,0-1 0 0 0,1-1 0 0 0,-1 1 0 0 0,-2-1 0 0 0,7 16-72 0 0,-5-15 72 0 0,-1 0 0 0 0,1 3 0 0 0,0-3 0 0 0,-2 2 0 0 0,2-1 0 0 0,-2-1 0 0 0,1 2 0 0 0,-1-1 0 0 0,0 1 0 0 0,0-1 0 0 0,-1 6 0 0 0,1-8 0 0 0,0-1-10 0 0,0 1-45 0 0,0-2-20 0 0,0 2-14 0 0,0 0 9 0 0,0-1 24 0 0,0 3 35 0 0,0-2-22 0 0,-14 56-44 0 0,14-58 26 0 0,0 4-166 0 0,-7 10 694 0 0,7-14-489 0 0,0 0 1 0 0,0 0-1 0 0,0 0 0 0 0,0 0 0 0 0,0 0 0 0 0,0 0 0 0 0,0 0 0 0 0,0 0 0 0 0,2 1 1 0 0,-2-1-1 0 0,0 0 0 0 0,0 0 0 0 0,0 0 0 0 0,0 0 0 0 0,0 0 0 0 0,0 0 0 0 0,0 0 1 0 0,0 0-1 0 0,0 0 0 0 0,0 0 0 0 0,0 0 0 0 0,0 0 0 0 0,0 0 0 0 0,0 0 0 0 0,0 0 1 0 0,1 0-1 0 0,-1 0 0 0 0,0 0 0 0 0,0 0 0 0 0,0 2 0 0 0,0-2 0 0 0,0 0 0 0 0,0 0 1 0 0,0 0-1 0 0,0 0 0 0 0,0 0 0 0 0,0 0 0 0 0,0 0 0 0 0,0 0 0 0 0,0 0 0 0 0,0 0 0 0 0,0 0 1 0 0,0 2-1 0 0,0-2 0 0 0,0 0 0 0 0,0 0 0 0 0,0 0 0 0 0,0 0 0 0 0,0 0 0 0 0,0 0 1 0 0,0 0-1 0 0,-1 0 0 0 0,1 0 0 0 0,0 0 0 0 0,0 0 0 0 0,0 0 0 0 0,0 0 0 0 0,0 0 1 0 0,0 2-1 0 0,0-2 0 0 0,0 0 0 0 0,0 0-74 0 0,13-14-427 0 0,-11 12 523 0 0,0 0 0 0 0,-2 1 0 0 0,2-1 0 0 0,-2 2 0 0 0,1-2 0 0 0,-1 0 0 0 0,0 1 0 0 0,2-1 0 0 0,-2 0-1 0 0,0 0 1 0 0,0 1 0 0 0,0-1 0 0 0,0 0 0 0 0,0-1 0 0 0,5-25 13 0 0,-5 26 46 0 0,-3-81 188 0 0,-2 61 221 0 0,-23-20 1536 0 0,28 42-1938 0 0,-14-28 126 0 0,-2 6 528 0 0,15 20-704 0 0,-10-13 112 0 0,11 15-64 0 0,0 0-10 0 0,-1-2-44 0 0,1-2 1 0 0,-2 4 32 0 0,2-1-33 0 0,-2-3 111 0 0,0 3-81 0 0,2-1 0 0 0,0 0-1 0 0,-1 2 1 0 0,1-2 0 0 0,-2 1-1 0 0,0 1 1 0 0,2-2 0 0 0,-2 0-1 0 0,1 2 1 0 0,1-2 0 0 0,-2 1-1 0 0,0 1 1 0 0,1-2 0 0 0,-1 0-1 0 0,0 2 9 0 0,0 0-25 0 0,2-2 19 0 0,-1 1-31 0 0,-1-1-11 0 0,-2 0 0 0 0,-3-5 100 0 0,-20-5 183 0 0,23 11-215 0 0,4 1 8 0 0,-3 0-4 0 0,1-2-7 0 0,0 0-51 0 0,-1 0 1 0 0,1 1-1 0 0,-1 1 0 0 0,-1-2 0 0 0,3 0 1 0 0,-3 2-1 0 0,1-2 0 0 0,1 2 0 0 0,-2 0 1 0 0,1 0-1 0 0,-1-1 0 0 0,-2 1 0 0 0,-10-2 65 0 0,13 0-68 0 0,-1 2 45 0 0,1-2-1 0 0,-1 1 1 0 0,1 1 0 0 0,-1 0 0 0 0,1-2 0 0 0,-2 2 0 0 0,1 0-1 0 0,-5 0 1 0 0,-41 2 199 0 0,48-2-255 0 0,-1 1 0 0 0,1-1 0 0 0,-1 0 11 0 0,3 0 31 0 0,-2 0-31 0 0,-1 0-11 0 0,1 0 0 0 0,-2 0 0 0 0,1 0 0 0 0,1 0 0 0 0,-1 0 0 0 0,1 0 0 0 0,-1 0 0 0 0,-1 0 11 0 0,4 0 31 0 0,-2 0-20 0 0,1 2 20 0 0,-1-2-31 0 0,-40 12 53 0 0,39-12-64 0 0,-1 2 0 0 0,3 0 11 0 0,-51 8 159 0 0,52-10-243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76 43 9703 0 0,'0'0'1152'0'0,"-10"7"3913"0"0,-11 7-2610 0 0,18-5-4287 0 0,9-18 1304 0 0,14-22 3808 0 0,-26 31-778 0 0,6 0-2500 0 0,0 0-1 0 0,-1 0 1 0 0,1 0-1 0 0,0 0 1 0 0,-2 0-1 0 0,2 0 1 0 0,0 0-1 0 0,-2 0 1 0 0,2 0-1 0 0,0 0 1 0 0,-2 0-1 0 0,2 0 1 0 0,0 0-1 0 0,-1 0 1 0 0,1 0-1 0 0,0 0 1 0 0,-2 0 0 0 0,2 2-1 0 0,0-2 1 0 0,-2 0-1 0 0,2 0 1 0 0,0 0-1 0 0,0 0 1 0 0,-2 1-1 0 0,2-1 1 0 0,0 0-1 0 0,0 0 1 0 0,0 2-1 0 0,-1-2 1 0 0,1 0-1 0 0,0 2 1 0 0,0-2-1 0 0,0 0 1 0 0,0 0 0 0 0,0 2-1 0 0,-2-2 1 0 0,2 1-1 0 0,-3 6-224 0 0,1-3 175 0 0,0-1 0 0 0,0 1 0 0 0,2-1 0 0 0,-1 1 0 0 0,-1-1 0 0 0,2 0 0 0 0,-2 1-1 0 0,2-1 1 0 0,0 6 0 0 0,0-9-46 0 0,9-29-2810 0 0,-9 4 5259 0 0,-5 24-654 0 0,-4 14-1963 0 0,7-11 97 0 0,-1 5-35 0 0,-1 0-1 0 0,1 0 0 0 0,1 0 0 0 0,-1 2 1 0 0,1-2-1 0 0,0-1 0 0 0,0 3 1 0 0,1-2-1 0 0,-1 12 0 0 0,25-48-228 0 0,-15-3 288 0 0,-8 31 114 0 0,0 2-171 0 0,2 1 127 0 0,-2 0 0 0 0,0 0 1 0 0,0-1-1 0 0,2 1 0 0 0,-2 0 0 0 0,0 1 0 0 0,0-1 0 0 0,0 0 0 0 0,0 0 0 0 0,-2-1 0 0 0,2 1 0 0 0,0 0 0 0 0,0-1 0 0 0,0 1 1 0 0,-2 0-1 0 0,0 1 0 0 0,1 6-3 0 0,1-9 298 0 0,36 0-1110 0 0,-15-9 960 0 0,-12 8-12 0 0,1-3-1 0 0,-1 1 1 0 0,-1-2-1 0 0,1 1 0 0 0,12-10 3414 0 0,-30 16-3232 0 0,0 0 0 0 0,1-1 0 0 0,1 1 0 0 0,-2 2 0 0 0,2-1 0 0 0,-1-1 0 0 0,-13 10 0 0 0,-2-2 53 0 0,9 1-697 0 0,23-10-483 0 0,22-2-433 0 0,-20-3 1314 0 0,1 1 0 0 0,-2-2 1 0 0,0 1-1 0 0,-1-1 0 0 0,2-2 1 0 0,11-7-1 0 0,-22 14 134 0 0,2-2 2095 0 0,-40 6-49 0 0,31-4-2111 0 0,-2 2 0 0 0,2-2 1 0 0,-1 0-1 0 0,-1 0 0 0 0,2 0 0 0 0,-17-4 0 0 0,24 4-2 0 0,0 0-11 0 0,-2 0-57 0 0,2 0-76 0 0,0-2-176 0 0,0 1 123 0 0,0 1 0 0 0,2-2 0 0 0,-2 0 0 0 0,1 0 0 0 0,-1 2 1 0 0,0-1-1 0 0,2-1 0 0 0,-2 2 0 0 0,2-2 0 0 0,-2 1 0 0 0,2 1 1 0 0,-1-2-1 0 0,-1 2 0 0 0,4-4 0 0 0,1 4-138 0 0,-2-1 0 0 0,3-1 0 0 0,-1 2 0 0 0,-2 0-1 0 0,3 0 1 0 0,-3 0 0 0 0,2 0 0 0 0,0 0 0 0 0,-1 0 0 0 0,1 0 0 0 0,0 2 0 0 0,-1-1-1 0 0,1-1 1 0 0,-2 2 0 0 0,3 0 0 0 0,4 3 2973 0 0,-36-17 882 0 0,12 3-3385 0 0,-36-6-1265 0 0,81 6-2337 0 0,-19 6 2941 0 0,-3-1 378 0 0,-2 2 55 0 0,0 1-1 0 0,-2 1 0 0 0,2-2 0 0 0,0 2 0 0 0,7 0 2276 0 0,-16-2-1960 0 0,-2 0 0 0 0,1 1-1 0 0,-1-1 1 0 0,1 2 0 0 0,0-2-1 0 0,-1 0 1 0 0,1 2-1 0 0,-1 0 1 0 0,-3-1 0 0 0,4 1-153 0 0,-61-2 115 0 0,64 2-319 0 0,38 7-5795 0 0,-24-9 5631 0 0,29 6 2198 0 0,-79 3 900 0 0,11-2-2450 0 0,-11 2-1747 0 0,60-7-720 0 0,-17 0 1968 0 0,0-2 1 0 0,0 2-1 0 0,-2 0 0 0 0,2 0 1 0 0,0 0-1 0 0,0 2 1 0 0,0-1-1 0 0,-2-1 0 0 0,2 2 1 0 0,0 0-1 0 0,-2 1 1 0 0,2-1-1 0 0,-2 2 0 0 0,2-1 1 0 0,7 4-1 0 0,-11-5 86 0 0,-3-2 0 0 0,2 0 0 0 0,-2 0 0 0 0,2 0 0 0 0,-2 0 0 0 0,2 1 0 0 0,-2-1 0 0 0,1 0 0 0 0,-1 0 0 0 0,2 2 0 0 0,-2-2 0 0 0,2 0 0 0 0,-2 0 0 0 0,0 2 0 0 0,2-2 0 0 0,-2 2 0 0 0,0-2 0 0 0,1 0 0 0 0,-1 1 0 0 0,0-1 0 0 0,2 2 0 0 0,-2-2 0 0 0,0 0 0 0 0,0 2 0 0 0,0-2 0 0 0,2 2 0 0 0,-2-1 0 0 0,2 3 15 0 0,-2-4 313 0 0,-13-11 4868 0 0,-13-13-5250 0 0,25 24-6 0 0,44 2-6118 0 0,-43-2 6043 0 0,-7-7 4388 0 0,-7-9-3210 0 0,9 15-1058 0 0,0-3 161 0 0,-6-3-2926 0 0,32 38 1023 0 0,14 11 6683 0 0,-46-42-4537 0 0,-30 3-237 0 0,39-3-210 0 0,40-5-4654 0 0,-5-3 8645 0 0,-38 6-3688 0 0,0-2-1 0 0,0 3 0 0 0,-1-1 1 0 0,1-2-1 0 0,-7 1 1 0 0,10 3-156 0 0,-18-7-20 0 0,-3-2 73 0 0,1 2-1 0 0,-1 2 1 0 0,-31-5 0 0 0,15 6-554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172 1 13391 0 0,'0'0'1210'0'0,"2"7"-801"0"0,-7-4 610 0 0,-2 1 1 0 0,2-2-1 0 0,0 1 1 0 0,-2-1-1 0 0,0 1 1 0 0,-11 2-1 0 0,10-3-658 0 0,-1-2 0 0 0,1 2 0 0 0,-1-2-1 0 0,-2 0 1 0 0,3 0 0 0 0,-1 0 0 0 0,0-2 0 0 0,-11-1 0 0 0,20 3-468 0 0,40-7-3889 0 0,1 0 5136 0 0,-95 26 612 0 0,54-19-1703 0 0,21-7-2691 0 0,-10 4 4559 0 0,-29 3-753 0 0,6 1-1160 0 0,7-1-25 0 0,0 0 1 0 0,1 0-1 0 0,-1 0 0 0 0,0 2 0 0 0,0 0 0 0 0,1-2 0 0 0,-1 1 0 0 0,2 1 1 0 0,-3 0-1 0 0,-4 3 0 0 0,10-5-95 0 0,5 2-1036 0 0,2-2 1028 0 0,0-2-1 0 0,-2 2 1 0 0,2 0 0 0 0,-2-2 0 0 0,2 1 0 0 0,-2-1 0 0 0,2 0-1 0 0,-1 0 1 0 0,-1-1 0 0 0,0 1 0 0 0,2-1 0 0 0,-2-1 0 0 0,0 1-1 0 0,1-1 1 0 0,2-4 0 0 0,-8 8 476 0 0,-41 7 2144 0 0,32-2-2486 0 0,0-2 0 0 0,2 3 0 0 0,-1-1-1 0 0,-8 7 1 0 0,13-9-22 0 0,1-3-202 0 0,4 0-129 0 0,-2 2 262 0 0,0-2 1 0 0,1 0-1 0 0,-1 2 1 0 0,2-2-1 0 0,-2 0 0 0 0,0 1 1 0 0,2-1-1 0 0,-2 0 1 0 0,2 0-1 0 0,-2 0 1 0 0,1 2-1 0 0,-1-2 1 0 0,2 0-1 0 0,-2 0 1 0 0,2 0-1 0 0,-2 0 1 0 0,2 0-1 0 0,-2 0 1 0 0,1 0-1 0 0,-1 0 1 0 0,2 0-1 0 0,0 0 1 0 0,22 0-414 0 0,-15-2 446 0 0,-6 2 55 0 0,1 0 1 0 0,-1 0-1 0 0,0 0 0 0 0,1-1 0 0 0,-1 1 0 0 0,1-2 0 0 0,-1 2 0 0 0,1-2 0 0 0,-1 1 0 0 0,1-1 0 0 0,-1 0 0 0 0,1 0 0 0 0,3-3 2519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0 1375 0 0,'0'0'19544'0'0,"0"2"-19477"0"0,2-1-83 0 0,-1 1 0 0 0,3 0 0 0 0,-2 0 0 0 0,-1-1 0 0 0,1 1 1 0 0,2-2-1 0 0,-3 2 0 0 0,3 0 0 0 0,-2-2 0 0 0,4 3 0 0 0,3-3-5865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52 82 5063 0 0,'5'-7'11575'0'0,"16"-15"-10926"0"0,-21 22-574 0 0,0 0 0 0 0,0 0 0 0 0,0 0 0 0 0,0 0 0 0 0,0 0 0 0 0,0-2 0 0 0,0 2 0 0 0,2 0 0 0 0,-2 0 0 0 0,0 0 0 0 0,0 0 0 0 0,0 0 0 0 0,0 0 0 0 0,0 0 0 0 0,0 0 0 0 0,0 0 0 0 0,0 0 0 0 0,0-2 0 0 0,0 2 0 0 0,0 0 0 0 0,0 0 0 0 0,0 0 0 0 0,0 0 0 0 0,0 0 0 0 0,0 0 0 0 0,0 0 0 0 0,0-1 0 0 0,0 1 0 0 0,0 0 0 0 0,0 0 0 0 0,0 0 0 0 0,0 0 0 0 0,0 0 0 0 0,0 0 0 0 0,0 0 0 0 0,0-2 0 0 0,0 2-1 0 0,0 0 1 0 0,0 0 0 0 0,0 0 0 0 0,0 0 0 0 0,0 0 0 0 0,0 0 0 0 0,0 0 0 0 0,0 0 0 0 0,0 0 0 0 0,0-2 0 0 0,-2 2 0 0 0,2 0 0 0 0,0 0 0 0 0,0 0 0 0 0,0 0 0 0 0,0 0 0 0 0,0 0 0 0 0,0 0 0 0 0,-17 2 1080 0 0,-21 12-1023 0 0,36-12 158 0 0,2-2-61 0 0,36-11-2698 0 0,-32 9 2507 0 0,-1-1 1 0 0,1 1-1 0 0,-1-1 0 0 0,0 1 0 0 0,1-1 1 0 0,-1-1-1 0 0,-1 1 0 0 0,2-1 0 0 0,-3 1 0 0 0,3-1 1 0 0,1-4-1 0 0,-5 8 407 0 0,-17-9 2015 0 0,13 9-2486 0 0,-1 2-1 0 0,0-2 1 0 0,0 1 0 0 0,-1 1-1 0 0,3 0 1 0 0,-2 0 0 0 0,1-1-1 0 0,-1 1 1 0 0,2 2-1 0 0,-3-3 1 0 0,3 3 0 0 0,-2-1-1 0 0,1-1 1 0 0,1 1 0 0 0,-1 1-1 0 0,1-1 1 0 0,-4 6-1 0 0,9-7-143 0 0,-1-2-1 0 0,1 1 1 0 0,0-1-1 0 0,0 2 1 0 0,-1-2-1 0 0,1 0 1 0 0,0 2-1 0 0,0-2 0 0 0,-1 0 1 0 0,1 0-1 0 0,0 0 1 0 0,3 0-1 0 0,33-7-3643 0 0,-34 7 2460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0 2303 0 0,'0'0'13639'0'0,"7"5"-9159"0"0,19 11-4631 0 0,5-6 475 0 0,-22-13-3857 0 0,-6 3 842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7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18 95 2759 0 0,'0'0'426'0'0,"11"0"5587"0"0,9-4-4352 0 0,-13 2-1565 0 0,0-1 0 0 0,0 1-1 0 0,0-1 1 0 0,-2-1 0 0 0,2 1-1 0 0,-1-1 1 0 0,-1 1-1 0 0,2-1 1 0 0,-2-1 0 0 0,5-4-1 0 0,-10 9-52 0 0,0 0-1 0 0,0 0 1 0 0,0 0 0 0 0,0 0-1 0 0,0 0 1 0 0,0 0-1 0 0,-2 0 1 0 0,2 0-1 0 0,0 0 1 0 0,0 0 0 0 0,0 0-1 0 0,0 0 1 0 0,0 0-1 0 0,0 0 1 0 0,0 0-1 0 0,0 0 1 0 0,0 0 0 0 0,0 0-1 0 0,0 0 1 0 0,0 0-1 0 0,0 0 1 0 0,0 0-1 0 0,0 0 1 0 0,0 0 0 0 0,0 0-1 0 0,0 0 1 0 0,0 0-1 0 0,0 0 1 0 0,0 0-1 0 0,0 0 1 0 0,-1 0-1 0 0,1 0 1 0 0,0 0 0 0 0,0-1-1 0 0,0 1 1 0 0,0 0-1 0 0,0 0 1 0 0,0 0-1 0 0,0 0 1 0 0,0 0 0 0 0,0 0-1 0 0,0 0 1 0 0,0 0-1 0 0,0 0 1 0 0,0 0-1 0 0,0 0 1 0 0,0 0 0 0 0,0 0-1 0 0,0 0 1 0 0,0 0-1 0 0,0 0 1 0 0,0 0-1 0 0,0 0 1 0 0,0 0 0 0 0,0 0-1 0 0,0 0 1 0 0,0-2-1 0 0,0 2 1 0 0,0 0-1 0 0,0 0 1 0 0,0 0 0 0 0,0 0-1 0 0,0 0 1 0 0,0 0-1 0 0,0 0 1 0 0,-12 3 1978 0 0,-13 4 335 0 0,5 2-1211 0 0,13-7-853 0 0,0 0-1 0 0,0 1 1 0 0,0-1-1 0 0,0 1 1 0 0,0 1-1 0 0,0 1 1 0 0,-5 4-1 0 0,12-9-232 0 0,33-4-2035 0 0,-30 2 1990 0 0,3 2 1 0 0,-1-1-1 0 0,0-1 1 0 0,0 0-1 0 0,-1 0 1 0 0,1 1-1 0 0,0-1 1 0 0,-2-2-1 0 0,3 3 0 0 0,-3-3 1 0 0,1 1-1 0 0,8-6 802 0 0,-16 0 2037 0 0,1 1-3842 0 0,6 8 892 0 0,1-2-1 0 0,-1 2 0 0 0,2-2 1 0 0,-1 2-1 0 0,-1 0 0 0 0,1 0 1 0 0,-1 0-1 0 0,1 0 0 0 0,1 0 1 0 0,-2 0-1 0 0,1 2 1 0 0,-1-2-1 0 0,1 2 0 0 0,-1-2 1 0 0,1 2-1 0 0,-1-1 0 0 0,6 3 855 0 0,-40-15 2498 0 0,27 11-2895 0 0,-24-10-561 0 0,23 7-893 0 0,19 1 325 0 0,62 4 329 0 0,-72-2 822 0 0,-13-2 518 0 0,-27-5 1253 0 0,53 9-4520 0 0,-13-2 2289 0 0,-3 0 1 0 0,3 0-1 0 0,-1 0 0 0 0,1 0 1 0 0,-1 0-1 0 0,1 1 1 0 0,-3-1-1 0 0,3 0 1 0 0,-1 2-1 0 0,1 0 1 0 0,-3-2-1 0 0,3 2 0 0 0,-1-1 1 0 0,-1 1-1 0 0,3 1 1 0 0,-1 3 84 0 0,-1-1 0 0 0,1 0 0 0 0,-3 0 0 0 0,3 0 0 0 0,-2 1 0 0 0,-1-1 0 0 0,1 2 0 0 0,0-2 0 0 0,0 0 0 0 0,-2 0 0 0 0,1 13 1084 0 0,-4-20-901 0 0,-2 0 1 0 0,1 0-1 0 0,1 1 0 0 0,-3-1 1 0 0,3-1-1 0 0,0 1 0 0 0,-1-2 1 0 0,-5-3-1 0 0,-8-6-70 0 0,-19-17-125 0 0,36 30-77 0 0,27 14-2582 0 0,-6-5 2588 0 0,0-2-1 0 0,0-2 0 0 0,26 5 1054 0 0,-73-27 960 0 0,3 6-1764 0 0,14 6-44 0 0,-1 0 0 0 0,1 2 0 0 0,-1-1 1 0 0,0 1-1 0 0,1-1 0 0 0,-1 2 0 0 0,-1 1 0 0 0,-17-3 0 0 0,27 4-144 0 0,1 0-61 0 0,1 0-1537 0 0,-1 0 1624 0 0,0 0-1 0 0,0 0 0 0 0,0 0 0 0 0,2 0 1 0 0,-2 0-1 0 0,0 0 0 0 0,0 0 1 0 0,0 0-1 0 0,0 0 0 0 0,0 0 1 0 0,2 0-1 0 0,-2 0 0 0 0,0 0 1 0 0,0 0-1 0 0,0 0 0 0 0,0 0 1 0 0,0 0-1 0 0,2 0 0 0 0,-2-1 0 0 0,0 1 1 0 0,0 0-1 0 0,0 0 0 0 0,0 0 1 0 0,0 0-1 0 0,0 0 0 0 0,0 0 1 0 0,1-2-1 0 0,-1 2 0 0 0,0 0 1 0 0,0 0-1 0 0,0 0 0 0 0,0 0 0 0 0,0 0 1 0 0,0-2-1 0 0,0 2 0 0 0,0 0 1 0 0,0 0-1 0 0,0 0 0 0 0,0 0 1 0 0,0-2-1 0 0,0 2 0 0 0,0 0 1 0 0,0 0-1 0 0,0 0 0 0 0,0 0 0 0 0,0-1 1 0 0,0 1-1 0 0,0 0 0 0 0,0 0 1 0 0,-1 0-1 0 0,1 0 0 0 0,0 0 1 0 0,0-2-1 0 0,0 2 0 0 0,0 0 1 0 0,0 0-1 0 0,0 0 0 0 0,0 0 0 0 0,0 0 1 0 0,-2 0-1 0 0,2-2 44 0 0,-2 2 0 0 0,2-2-1 0 0,-2 2 1 0 0,2-1 0 0 0,0 1 0 0 0,-1 0-1 0 0,-1-2 1 0 0,2 2 0 0 0,-2 0 0 0 0,2-2 0 0 0,-2 2-1 0 0,2 0 1 0 0,-1 0 0 0 0,-1-2 0 0 0,2 2-1 0 0,-2 0 1 0 0,2 0 0 0 0,-3 0 0 0 0,-6 4-2111 0 0,21 1 1115 0 0,33 6 1490 0 0,-69-31 1531 0 0,22 20-2071 0 0,1-1-1 0 0,-1 1 1 0 0,0 0 0 0 0,0-2 0 0 0,-1 2 0 0 0,1 0-1 0 0,0 0 1 0 0,1 0 0 0 0,-1 0 0 0 0,0 0 0 0 0,1 0-1 0 0,-1 0 1 0 0,0 0 0 0 0,0 0 0 0 0,-1 0 0 0 0,1 2-1 0 0,0-2 1 0 0,1 0 0 0 0,-1 1 0 0 0,-3 1 0 0 0,5 0-54 0 0,0 0 0 0 0,-2-2 0 0 0,2 1 0 0 0,0-1 0 0 0,0 2 0 0 0,-2-2 0 0 0,2 2 1 0 0,0 0-1 0 0,0-2 0 0 0,0 1 0 0 0,0 1 0 0 0,-1-2 0 0 0,1 2 0 0 0,0-2 0 0 0,0 2 0 0 0,1-1 1 0 0,-1-1-1 0 0,0 2 0 0 0,0 0 0 0 0,0-2 0 0 0,0 1 0 0 0,0 1 0 0 0,2-2 0 0 0,-2 2 1 0 0,0-2-1 0 0,2 2 0 0 0,-2-2 0 0 0,0 1 0 0 0,2-1 0 0 0,-2 2 0 0 0,0-2 0 0 0,1 2 0 0 0,-1-2 1 0 0,2 2-1 0 0,0-1 0 0 0,5 4-212 0 0,-2 1-1 0 0,2-1 1 0 0,-2 0 0 0 0,2 0 0 0 0,12 6 0 0 0,-10-6 150 0 0,-1 0 0 0 0,1 0 0 0 0,-2 0 0 0 0,12 11-1 0 0,-19-16 405 0 0,-40 0 1978 0 0,5-10-1442 0 0,25 6-669 0 0,-2 1 1 0 0,2 1-1 0 0,-3 0 1 0 0,3 1 0 0 0,-13-1-1 0 0,22 2-344 0 0,4 3-337 0 0,1-1 223 0 0,1 1 0 0 0,-2-1 0 0 0,1 2 0 0 0,-1-3 0 0 0,2 1 0 0 0,6 3 0 0 0,79 33 455 0 0,-100-39 209 0 0,-1 1 0 0 0,2-2 0 0 0,-1-2 1 0 0,1 3-1 0 0,1-3 0 0 0,-15-4 0 0 0,11 2-378 0 0,2 3-1 0 0,-2-1 1 0 0,-20-4 0 0 0,114 42-3178 0 0,-79-32 3198 0 0,1-2 1418 0 0,-13-2-904 0 0,0-1 0 0 0,1 1 0 0 0,-18-3 1 0 0,3 0-392 0 0,4 1-108 0 0,19 4-159 0 0,33 9-2666 0 0,-10-4 2352 0 0,133 37 381 0 0,-182-59 1119 0 0,-37-18 218 0 0,63 35-1136 0 0,24 29-3522 0 0,11 6 3318 0 0,-35-35 203 0 0,0 0-73 0 0,2-2-1 0 0,-2 2 0 0 0,2-2 1 0 0,-2 1-1 0 0,0 1 0 0 0,1-2 1 0 0,-1 2-1 0 0,0-2 0 0 0,2 1 1 0 0,-2 1-1 0 0,0-2 0 0 0,0 0 1 0 0,0 0-1 0 0,0 2 0 0 0,0-1 1 0 0,0-1-1 0 0,0 2 0 0 0,0-2 1 0 0,0 0-1 0 0,0 2 0 0 0,0-1 1 0 0,0-1-1 0 0,-2-1 0 0 0,-6-36 268 0 0,6 34-273 0 0,2-2-133 0 0,2 9-126 0 0,13 17-418 0 0,15 28-282 0 0,-30-47 911 0 0,0 0 0 0 0,0 2 0 0 0,0-2 0 0 0,0 0 0 0 0,0 1 0 0 0,0-1 0 0 0,0 0 0 0 0,1 2 0 0 0,-1-2 0 0 0,0 0 0 0 0,0 2-1 0 0,0-2 1 0 0,2 0 0 0 0,-2 1 0 0 0,0-1 0 0 0,0 0 0 0 0,2 0 0 0 0,-2 2 0 0 0,0-2 0 0 0,2 0 0 0 0,-2 0 0 0 0,0 0 0 0 0,1 0 0 0 0,-1 2 0 0 0,0-2 0 0 0,2 0 0 0 0,-2 0 0 0 0,0 0 0 0 0,2 0 0 0 0,3-17 466 0 0,-7-42 361 0 0,2 54-809 0 0,0-6-27 0 0,0 11-62 0 0,12 30-1411 0 0,-12-25 1442 0 0,2-2 13 0 0,-2 1 1 0 0,0-1-1 0 0,2 1 0 0 0,-2-3 0 0 0,0 3 0 0 0,0-1 0 0 0,-2 1 0 0 0,2-1 0 0 0,-2 6 0 0 0,27-42 84 0 0,-18 21-21 0 0,5-19 27 0 0,-12 31-40 0 0,-2-2 301 0 0,2 2-345 0 0,-2 0-1 0 0,2 0 1 0 0,0 0 0 0 0,0 0 0 0 0,-2 0-1 0 0,2 0 1 0 0,0 2 0 0 0,0-2-1 0 0,-1 0 1 0 0,1 0 0 0 0,0 0-1 0 0,0 0 1 0 0,-2 0 0 0 0,2 0-1 0 0,0 0 1 0 0,0 0 0 0 0,-2 1 0 0 0,2-1-1 0 0,0 0 1 0 0,0 0 0 0 0,0 0-1 0 0,0 0 1 0 0,-1 2 0 0 0,1-2-1 0 0,0 0 1 0 0,0 0 0 0 0,0 2 0 0 0,0-2-1 0 0,0 0 1 0 0,-2 0 0 0 0,2 0-1 0 0,0 2 1 0 0,0-2 0 0 0,0 0-1 0 0,0 0 1 0 0,0 1 0 0 0,0-1 0 0 0,0 0-1 0 0,0 0 1 0 0,0 2 0 0 0,0-2-1 0 0,0 0 1 0 0,0 0 0 0 0,0 2-1 0 0,0-2 1 0 0,-2 19-66 0 0,-3 28-190 0 0,5-46 311 0 0,0 1-1 0 0,-2 0 1 0 0,2 0 0 0 0,0-1-1 0 0,-2 1 1 0 0,2 0 0 0 0,-1-1-1 0 0,1 1 1 0 0,-2 0 0 0 0,2-2-1 0 0,-2 2 1 0 0,0-1 0 0 0,2 1-1 0 0,-1-2 1 0 0,-1 2 0 0 0,0 0-1 0 0,2-2 1 0 0,-1 1 0 0 0,-1 1-1 0 0,-3 0 1 0 0,1-2 184 0 0,1 0 0 0 0,1 2 0 0 0,-2-2 0 0 0,1 0 0 0 0,0 0 0 0 0,-1-2 0 0 0,1 2 0 0 0,-1 0-1 0 0,-4-4 1 0 0,-22-1-89 0 0,30 5-205 0 0,0 4-89 0 0,2-3-1 0 0,0 1 1 0 0,-1 0 0 0 0,1 0-1 0 0,0-1 1 0 0,-1 1-1 0 0,1 0 1 0 0,2-2 0 0 0,-3 1-1 0 0,1 1 1 0 0,0 0-1 0 0,1-2 1 0 0,-1 2 0 0 0,0-2-1 0 0,1 1 1 0 0,-1-1 0 0 0,0 0-1 0 0,5 2 1 0 0,-6-2 186 0 0,-1-2 1 0 0,2 2-1 0 0,-2 0 1 0 0,0-1-1 0 0,2 1 0 0 0,-2 0 1 0 0,2-2-1 0 0,-2 2 1 0 0,0-2-1 0 0,1 2 1 0 0,-1-2-1 0 0,0 2 0 0 0,0 0 1 0 0,2-1-1 0 0,-2 1 1 0 0,0-2-1 0 0,0 2 1 0 0,0-2-1 0 0,0 2 0 0 0,0-1 1 0 0,0 1-1 0 0,0-2 1 0 0,0 0-1 0 0,0 0 1 0 0,2-29 1039 0 0,-2 21-874 0 0,0 5-175 0 0,0-1 0 0 0,0 3 0 0 0,0-2 0 0 0,0 0 0 0 0,0 1 0 0 0,-2-1 0 0 0,0 0 0 0 0,2 1 0 0 0,-1-1 0 0 0,-3-4 0 0 0,4 8-88 0 0,-2-1-931 0 0,2 0 980 0 0,0 2 0 0 0,0-2 1 0 0,0 2-1 0 0,0-1 0 0 0,0 1 1 0 0,0 0-1 0 0,-1-2 0 0 0,1 2 1 0 0,0-2-1 0 0,0 2 0 0 0,-2-1 1 0 0,2 1-1 0 0,0 0 0 0 0,0-2 1 0 0,-2 2-1 0 0,2 0 0 0 0,0-2 1 0 0,-2 2-1 0 0,2 0 0 0 0,0-2 1 0 0,-1 2-1 0 0,1 0 0 0 0,-2 0 1 0 0,2 0-1 0 0,-2-1 0 0 0,2 1 1 0 0,0 0-1 0 0,-1 0 0 0 0,-1 0 0 0 0,2 0-193 0 0,-4-2-1830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2"/>
    </inkml:context>
    <inkml:brush xml:id="br0">
      <inkml:brushProperty name="width" value="0.21167" units="cm"/>
      <inkml:brushProperty name="height" value="0.21167" units="cm"/>
      <inkml:brushProperty name="color" value="#321304"/>
    </inkml:brush>
  </inkml:definitions>
  <inkml:trace contextRef="#ctx0" brushRef="#br0">12 65 6479 0 0,'2'-21'12060'0'0,"-6"44"-12394"0"0,-1-1 0 0 0,3 1-1 0 0,-1 39 1 0 0,5-76-17 0 0,-1 0 0 0 0,1 1 0 0 0,5-15 0 0 0,2-12 376 0 0,-6 21 204 0 0,-3 26-331 0 0,-5 33-646 0 0,5-32 484 0 0,-5 24 254 0 0,-2 21 73 0 0,7-49-63 0 0,0-1-13 0 0,2 2-58 0 0,-1 1-101 0 0,-1-3 277 0 0,2 1 1 0 0,0-1-1 0 0,-2 0 0 0 0,2 3 1 0 0,-2-3-1 0 0,0 1 1 0 0,0-1-1 0 0,0 1 1 0 0,0 1-1 0 0,0-2 1 0 0,0 1-1 0 0,-2-1 1 0 0,0 7-1 0 0,-3 11-354 0 0,5-19 292 0 0,-2 0-33 0 0,2 1-20 0 0,0-3-45 0 0,-2 4-4 0 0,2-1 47 0 0,0-1 0 0 0,0 0-58 0 0,2 10-1224 0 0,-2 10 4800 0 0,0-22-3630 0 0,-2 2 97 0 0,2 0-44 0 0,2 6 1302 0 0,22-4-1652 0 0,4-8 300 0 0,41 1 124 0 0,-63 1-6 0 0,4 4 27 0 0,6 3 19 0 0,-13-5-43 0 0,1 2 0 0 0,2 0 1 0 0,-2-1-43 0 0,-2-1 0 0 0,-1 2 0 0 0,1-2 0 0 0,0 2 0 0 0,0-2 0 0 0,-1 1 0 0 0,1 1 1 0 0,-2-2-1 0 0,2 2 0 0 0,-1 0 0 0 0,1-1 0 0 0,2 3 0 0 0,-4-4-22 0 0,1 2-256 0 0,3-1 63 0 0,-2 3 1 0 0,1-2-1 0 0,-1-1 1 0 0,1 1-1 0 0,-1 1 1 0 0,0-1-1 0 0,-1 2 1 0 0,1-1-1 0 0,2 2 1 0 0,-4-3 192 0 0,1-2-5 0 0,1 2-9 0 0,-2-2-2 0 0,7 12-305 0 0,0-10-207 0 0,-7-6 589 0 0,0 2-1 0 0,2-1 1 0 0,-2-1-1 0 0,0 3 1 0 0,0-3-1 0 0,0 3 0 0 0,0-3 1 0 0,0 2-1 0 0,0-1 1 0 0,-2-4-1 0 0,-21-170 2716 0 0,17 108-2684 0 0,6 59 121 0 0,0-1 0 0 0,-2 3 0 0 0,2-3 0 0 0,-2 3 0 0 0,-1-3 0 0 0,1 3 0 0 0,-2-3 0 0 0,3 2-1 0 0,-3 1 1 0 0,-1-1 0 0 0,2-1 0 0 0,-11-11 430 0 0,9 83-4486 0 0,6-44 2092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3"/>
    </inkml:context>
    <inkml:brush xml:id="br0">
      <inkml:brushProperty name="width" value="0.15875" units="cm"/>
      <inkml:brushProperty name="height" value="0.15875" units="cm"/>
      <inkml:brushProperty name="color" value="#44546A"/>
    </inkml:brush>
  </inkml:definitions>
  <inkml:trace contextRef="#ctx0" brushRef="#br0">150 1426 3223 0 0,'-4'-15'638'0'0,"3"-3"-1"0"0,-1 3 0 0 0,2-3 0 0 0,3-30 0 0 0,-3 29 565 0 0,2 0 0 0 0,-2 1 0 0 0,-3-23 5726 0 0,8 122-5836 0 0,0 46-2883 0 0,-5-110 2143 0 0,-2 0 1 0 0,1 2 0 0 0,-3-1 0 0 0,-8 32-1 0 0,12-50-136 0 0,-7-76-710 0 0,-2 17 348 0 0,4-109 2221 0 0,0 196-404 0 0,3 6-2378 0 0,2 56 1 0 0,2-62 722 0 0,-2 0-1 0 0,0-1 0 0 0,-9 41 286 0 0,8-104-941 0 0,-4-176 2340 0 0,3 243-1254 0 0,2 14-1259 0 0,0-10 734 0 0,0 0 0 0 0,-2-2-1 0 0,-8 41 1 0 0,10-72-13 0 0,0 19-376 0 0,-2-23 485 0 0,2 2 0 0 0,-2 0 0 0 0,2-2 0 0 0,-2 2 0 0 0,2-2 0 0 0,-1 1 0 0 0,1 1-1 0 0,0-2 1 0 0,-2 2 0 0 0,2-2 0 0 0,0 0 0 0 0,-2 2 0 0 0,2-1 0 0 0,0-1 0 0 0,0 2 0 0 0,-1-2 0 0 0,1 1-1 0 0,0-1 1 0 0,-6-24-198 0 0,-6-31 120 0 0,7 34 57 0 0,2 1 0 0 0,-1-3 1 0 0,-1-25-1 0 0,5-2 47 0 0,0-33-86 0 0,17-81-13 0 0,-15 161 55 0 0,-2 0 1 0 0,0 1-1 0 0,0-1 0 0 0,0 0 0 0 0,0 0 0 0 0,-2 1 0 0 0,2-1 1 0 0,-2 0-1 0 0,-1-7 0 0 0,0-7-73 0 0,-10-125-108 0 0,10 120 182 0 0,1 17 0 0 0,2-2 0 0 0,-1 1 0 0 0,1 1 0 0 0,0-2 0 0 0,0 0 0 0 0,1-6 0 0 0,1 11 0 0 0,-2 2-10 0 0,0 1-33 0 0,0-1 22 0 0,0 2-33 0 0,2-54-138 0 0,-6-29 128 0 0,3 68 52 0 0,1 1-1 0 0,0-2 1 0 0,1 1-1 0 0,1 1 1 0 0,3-17-1 0 0,-1 13 51 0 0,-1-1-1 0 0,-1 2 0 0 0,-2 0 1 0 0,0-35-1 0 0,-2 41-99 0 0,-8-150-1164 0 0,10 151 1175 0 0,-5-39-50 0 0,3 25-511 0 0,-9-47-1010 0 0,11 71 1546 0 0,-1-9-30 0 0,-1 6 94 0 0,-5-23 490 0 0,9 49-1349 0 0,15 28 795 0 0,-5-11 77 0 0,19 47-1 0 0,-20-65 34 0 0,-3 3 0 0 0,1-3 0 0 0,7 42 0 0 0,-13-55-34 0 0,14 58 496 0 0,-17-65-416 0 0,2 2 22 0 0,7 29 357 0 0,-4-6-460 0 0,42 221 833 0 0,-44-240-795 0 0,-3-6-27 0 0,2 2 1 0 0,0-1-1 0 0,-1 1 1 0 0,-1-1-1 0 0,2-1 1 0 0,-2 1-1 0 0,2 1 1 0 0,-2-1-1 0 0,0 1 1 0 0,0 4-1 0 0,2-9-76 0 0,-1-1 52 0 0,1 0 25 0 0,0-1 32 0 0,6-9-35 0 0,25-46-22 0 0,-31 55 14 0 0,8-30-128 0 0,-8 30 112 0 0,-2-1-119 0 0,-2 6 57 0 0,13-32-252 0 0,-8 23 285 0 0,-3 7-92 0 0,0-1-591 0 0,0-1 586 0 0,0 0 1 0 0,0 1-1 0 0,0-1 1 0 0,0 0-1 0 0,0 0 1 0 0,2 1-1 0 0,-2-1 1 0 0,0 0-1 0 0,0 0 1 0 0,2 1-1 0 0,-2-1 1 0 0,2-2-1 0 0,4-11-1119 0 0,-6 13 1218 0 0,2 0 32 0 0,-2-1 11 0 0,0 0 0 0 0,0 1 0 0 0,0-2 0 0 0,0 1 0 0 0,0-1 288 0 0,0 4-202 0 0,-2-1-24 0 0,2-3-60 0 0,0 4-61 0 0,-1-15-1722 0 0,1 2 1834 0 0,0 13 8 0 0,1 49 1091 0 0,-1-27-953 0 0,2 3-1 0 0,-2-3 0 0 0,4 2 0 0 0,-1-1 1 0 0,13 43-1 0 0,-11-49-308 0 0,5 16 174 0 0,16 38 0 0 0,-26-68-64 0 0,2 1 0 0 0,1 1 1630 0 0,-13-46-1236 0 0,7 18-1167 0 0,-10-39-1 0 0,3 17-2067 0 0,8 38 2820 0 0,2 2 88 0 0,-1-1-1 0 0,-1 1 1 0 0,0 0-1 0 0,0 0 0 0 0,1 1 1 0 0,-4-10-1 0 0,5 14 9 0 0,-16-79-486 0 0,7 36-1941 0 0,9 43 2254 0 0,-3-23 1236 0 0,3 21-1138 0 0,0-1 11 0 0,0-4 3049 0 0,10 45-3851 0 0,14 71 940 0 0,9 28 1062 0 0,-3-52 947 0 0,-30-87-2256 0 0,21-111 214 0 0,-21 110-116 0 0,0 1-10 0 0,0 1-33 0 0,0-1 8 0 0,0 0-83 0 0,5-12-60 0 0,-4 44-454 0 0,-1-23 605 0 0,0 13 235 0 0,0 1 0 0 0,2 2-1 0 0,9 39 1 0 0,20 56 1477 0 0,-23-91-1707 0 0,6 24 476 0 0,9 72 0 0 0,-16-78-509 0 0,7 15 184 0 0,-8-29 3 0 0,5 40-1 0 0,4 125 253 0 0,-15-189-340 0 0,9 19-88 0 0,-9-26 6 0 0,2 0-1 0 0,-2 0 0 0 0,0 2 1 0 0,2-2-1 0 0,-2 0 0 0 0,0 0 1 0 0,1 0-1 0 0,-1 0 0 0 0,0 0 1 0 0,2 1-1 0 0,-2-1 0 0 0,2 0 1 0 0,-2 0-1 0 0,0 0 1 0 0,2 0-1 0 0,-2 0 0 0 0,1 0 1 0 0,-1-1-1 0 0,0 1 0 0 0,2 0 1 0 0,-2 0-1 0 0,0 0 0 0 0,2 0 1 0 0,-2 0-1 0 0,0 0 0 0 0,1-2 1 0 0,-1 2-1 0 0,0 0 0 0 0,2 0 1 0 0,-2 0-1 0 0,0-2 1 0 0,2 2-1 0 0,-2 0 0 0 0,0-1 1 0 0,22-19 142 0 0,8-23 88 0 0,-21 26-192 0 0,4-13 64 0 0,5-8 0 0 0,4-7-67 0 0,-15 35 29 0 0,-2 0 1 0 0,-1-1-1 0 0,1-1 0 0 0,5-21 0 0 0,-10 30-26 0 0,2 1 0 0 0,-2-2 11 0 0,0 4 32 0 0,2-3-33 0 0,-2 0-10 0 0,2 1 0 0 0,-1-2 0 0 0,-1 1 0 0 0,2 1 0 0 0,-2-1 0 0 0,2-1 0 0 0,-2 1 0 0 0,1 1 0 0 0,-1-1 0 0 0,2-1 0 0 0,-2 1 0 0 0,2 1 0 0 0,-2-2 0 0 0,2 1 0 0 0,-2 0 0 0 0,1 1 0 0 0,1-2 0 0 0,-2 1 0 0 0,11-30 64 0 0,-10 30-74 0 0,-2 4 18 0 0,-1 3 4 0 0,0-6-15 0 0,19-43-121 0 0,-15 41 113 0 0,-2 3 11 0 0,2-3 0 0 0,-2 3-10 0 0,0-1-33 0 0,0-2 20 0 0,2 3-37 0 0,5-29-732 0 0,5-6-690 0 0,-12 36 1428 0 0,0 0 1 0 0,1-4 42 0 0,-1 3 11 0 0,0-1-10 0 0,0 0-33 0 0,2 0 22 0 0,-2 2-42 0 0,2-10 160 0 0,-2 12-43 0 0,2 0-33 0 0,-1 6 236 0 0,1 1-1 0 0,0-2 1 0 0,-1 1 0 0 0,-1 15 0 0 0,0-16-210 0 0,0 2 1 0 0,2-3-1 0 0,-2 3 1 0 0,2 0-1 0 0,0-2 1 0 0,-1 0-1 0 0,1 1 1 0 0,2-1-1 0 0,-3 2 1 0 0,3-2-1 0 0,-1 0 1 0 0,6 7-1 0 0,15 18 15 0 0,40 69 564 0 0,-62-94-628 0 0,20 24 79 0 0,-20-29-34 0 0,0-1-43 0 0,0 1-54 0 0,5-7-718 0 0,1-2 918 0 0,1-21-8 0 0,-4 15-130 0 0,4-33-290 0 0,-9 46 218 0 0,2-1-1126 0 0,-2-1 1137 0 0,1 0 29 0 0,-1 1-44 0 0,16-29-1173 0 0,-8-5-989 0 0,-8 35 2160 0 0,0-1-21 0 0,0-1-4 0 0,0 0-86 0 0,0 1-458 0 0,0-10 718 0 0,0 11-2 0 0,0-2-10 0 0,0 1-54 0 0,0-3-13 0 0,0 3 0 0 0,0-3 0 0 0,2 1 0 0 0,10 58 3584 0 0,-12-52-3584 0 0,4 18 90 0 0,-4-17-63 0 0,0 1 1 0 0,2-2 0 0 0,-2 1 0 0 0,1-1 0 0 0,1 1 0 0 0,0-1 0 0 0,-1 1 0 0 0,1-1 0 0 0,0 1 0 0 0,0-3 0 0 0,-1 3-1 0 0,1-1 1 0 0,5 4 0 0 0,-5-5-28 0 0,0 0 0 0 0,-1 1 0 0 0,1 1 0 0 0,0-3 704 0 0,-20-37-568 0 0,5-4-697 0 0,6 21-3214 0 0,3-12 1538 0 0,-1-5 4576 0 0,5 36-2393 0 0,0-2 1 0 0,0 0 886 0 0,0 2-758 0 0,2 4-20 0 0,15 44 107 0 0,4 6 1862 0 0,-19-54-1960 0 0,15 31 988 0 0,-17-28-1040 0 0,2-1-1 0 0,-1 2 32 0 0,1-1-33 0 0,1 0-10 0 0,-1-1 0 0 0,0 2 11 0 0,-2-4 32 0 0,36 76 631 0 0,-18-16-149 0 0,-15-42-379 0 0,2-1 0 0 0,2-1 0 0 0,9 22 1 0 0,17 19 127 0 0,-32-55-274 0 0,1 1 0 0 0,0 2 0 0 0,-6-5 0 0 0,29 35 0 0 0,-24-33 0 0 0,1 1 0 0 0,-2-3 0 0 0,0 0 0 0 0,0 0 0 0 0,0 0 0 0 0,0 0 0 0 0,0 0 0 0 0,0 0 0 0 0,0 0 0 0 0,0 0 0 0 0,0 0 0 0 0,0 0 0 0 0,0 0 0 0 0,0 0 0 0 0,0 0 0 0 0,0 2 0 0 0,0-2 0 0 0,0 0 0 0 0,0 0 0 0 0,0 0 0 0 0,0 0 0 0 0,0 0 0 0 0,0 0 0 0 0,0 0 0 0 0,0 0 0 0 0,0 0 0 0 0,0 0 0 0 0,0 0 0 0 0,0 0 0 0 0,0 0 0 0 0,19 26 0 0 0,-19-21-12 0 0,5 2-6 0 0,-1-2 1 0 0,1-1-1 0 0,0 1 1 0 0,0 0-1 0 0,8 5 4711 0 0,-27-10-4702 0 0,-38-7 168 0 0,50 7-90 0 0,-26-5 242 0 0,-20 2 78 0 0,-99 6 435 0 0,55-4-43 0 0,75 1-487 0 0,-74-4 151 0 0,88 4-445 0 0,1-2 0 0 0,-10 1 104 0 0,0-1 0 0 0,0 2-1 0 0,-2-2 1 0 0,-19 4 0 0 0,5 0-71 0 0,-39-1 231 0 0,-108 5-264 0 0,-36 0-64 0 0,46-4-148 0 0,164-2 164 0 0,-1 0 36 0 0,-22 2-511 0 0,24-2 454 0 0,3-40-3403 0 0,-1 26 3508 0 0,1-1-1 0 0,-3 1 0 0 0,2-2 1 0 0,-2 2-1 0 0,0-1 1 0 0,-4-22-1 0 0,-2-15-80 0 0,4 1-1 0 0,4-64 1 0 0,-2 93 44 0 0,1 8-2 0 0,-1 2-1 0 0,2-2 1 0 0,3-14-1 0 0,-5 28-69 0 0,18 23-1216 0 0,-10 4 1275 0 0,-1 3-1 0 0,0-2 1 0 0,-2 1 0 0 0,4 54 0 0 0,8 45-10 0 0,-17-124 24 0 0,2-1 0 0 0,-2-1 11 0 0,0 0 118 0 0,0-2-42 0 0,0 3-29 0 0,0 1-47 0 0,-26-481 634 0 0,17 233 166 0 0,16 90-1034 0 0,-2 5 6 0 0,-15 5 121 0 0,10 144 16 0 0,4 4-835 0 0,-3-1 839 0 0,1 1 1 0 0,0-1 0 0 0,-1 2-1 0 0,1-1 1 0 0,3 8 0 0 0,-5-10 25 0 0,14 43 78 0 0,0 2-1 0 0,-4-1 1 0 0,10 93 0 0 0,-10 148 73 0 0,-8-165-266 0 0,-2-50 90 0 0,3 58 128 0 0,-1-111-136 0 0,0-2 0 0 0,1 3 0 0 0,0-3-1 0 0,13 31 1 0 0,-16-46-13 0 0,2-28-3368 0 0,-14-145 5728 0 0,-2-34-1620 0 0,29-136-1016 0 0,-13 327 1775 0 0,2 39 1085 0 0,-1-3-3276 0 0,37 214-1319 0 0,-18-98 1855 0 0,-18-166-1496 0 0,-1-25 2142 0 0,-1-11 153 0 0,-9-241 3484 0 0,89 608-5624 0 0,-60-234 1218 0 0,-22-67 231 0 0,2-11-1865 0 0,-2 6 2016 0 0,0-1-1 0 0,0-1 0 0 0,0 2 0 0 0,0-1 1 0 0,0 1-1 0 0,-2-2 0 0 0,0-2 1 0 0,-34-167 2703 0 0,38 176-2706 0 0,-1 2-1 0 0,3-1 1 0 0,-2-1-1 0 0,-1 1 1 0 0,1 1-1 0 0,0-1 1 0 0,3 6 0 0 0,-3-4-24 0 0,15 38-3 0 0,-1 2-1 0 0,-3 2 0 0 0,19 92 0 0 0,-25-103 34 0 0,3 25 49 0 0,-7-32-110 0 0,3-1 1 0 0,1 1 0 0 0,10 28-1 0 0,-17-57-122 0 0,-12-38-1699 0 0,-77-299 2568 0 0,77 312 3171 0 0,14 39-3194 0 0,22 123-2520 0 0,-8-69 1058 0 0,-6-1 1 0 0,-1 1-1 0 0,0 91 1 0 0,-9-159 797 0 0,0 0 1 0 0,0 0-1 0 0,0 0 1 0 0,0 0-1 0 0,0 0 1 0 0,0 0-1 0 0,0 0 1 0 0,0 0-1 0 0,0 0 1 0 0,0 0-1 0 0,0 0 1 0 0,0 0-1 0 0,-2 0 1 0 0,2 0-1 0 0,0 0 0 0 0,0 0 1 0 0,0 0-1 0 0,0 0 1 0 0,0 0-1 0 0,0 0 1 0 0,0 0-1 0 0,0 0 1 0 0,0 0-1 0 0,0 0 1 0 0,0 0-1 0 0,0 0 1 0 0,0 0-1 0 0,0 0 1 0 0,0 0-1 0 0,-2 0 1 0 0,2 0-1 0 0,0 0 1 0 0,0 0-1 0 0,0 0 1 0 0,0 0-1 0 0,0 0 0 0 0,0 0 1 0 0,0 0-1 0 0,0 0 1 0 0,0 0-1 0 0,0 0 1 0 0,0 0-1 0 0,0 0 1 0 0,0 2-1 0 0,0-2 1 0 0,0 0-1 0 0,0 0 1 0 0,0 0-1 0 0,0 0 1 0 0,0 0-1 0 0,0 0 1 0 0,-9-19 6 0 0,-8-25-296 0 0,10 15 172 0 0,-98-307-133 0 0,105 336 297 0 0,1 0 1 0 0,-1 0-1 0 0,0 0 1 0 0,0-2-1 0 0,0 2 0 0 0,0 0 1 0 0,0 0-1 0 0,-1 0 1 0 0,1-1-1 0 0,0 1 0 0 0,0 0 1 0 0,0 0-1 0 0,0 0 1 0 0,0-2-1 0 0,0 2 1 0 0,0 0-1 0 0,0 0 0 0 0,0 0 1 0 0,0 0-1 0 0,-2-2 1 0 0,2 2-1 0 0,0 0 1 0 0,0 0-1 0 0,0 0 0 0 0,0 0 1 0 0,0 0-1 0 0,-2-2 1 0 0,2 2-1 0 0,0 0 1 0 0,0 0-1 0 0,0 0 0 0 0,-2 0 1 0 0,2 0-1 0 0,0 0 1 0 0,0 0-1 0 0,0 0 0 0 0,-1 0 1 0 0,1 0-1 0 0,0 0 1 0 0,0 0-1 0 0,0 0 1 0 0,-2 0-1 0 0,2 0 0 0 0,0 0 1 0 0,0 0-1 0 0,-2 0 1 0 0,-5 19 1029 0 0,-1 32-1108 0 0,16 153-1728 0 0,1-10 1148 0 0,-9-201 446 0 0,-2 0 0 0 0,0 0 0 0 0,1 0 0 0 0,-3 0 0 0 0,-3-10 0 0 0,-1-9 153 0 0,1 7 79 0 0,2-2 38 0 0,-1 0 0 0 0,-2 2 0 0 0,-13-29 0 0 0,21 48 14 0 0,-2 0-10 0 0,0 2-1 0 0,1-2 0 0 0,1 0 1 0 0,-2 1-1 0 0,0-1 0 0 0,1 2 1 0 0,1-2-1 0 0,-2 2 0 0 0,0-2 1 0 0,2 1-1 0 0,-2-1 0 0 0,1 2 1 0 0,1 0-1 0 0,-2-2 0 0 0,2 2 1 0 0,-2-1-1 0 0,2-1 1 0 0,-2 2-1 0 0,2 0 0 0 0,0 0 1 0 0,-1-2-1 0 0,1 1 0 0 0,0 1 1 0 0,0 0-1 0 0,-2 0 0 0 0,2-1 1 0 0,0 3-1 0 0,-7 48-888 0 0,7-44 936 0 0,-2-1-205 0 0,1 14-21 0 0,-1-2 0 0 0,0 2 0 0 0,2-2 0 0 0,2 2-1 0 0,0-2 1 0 0,4 27 0 0 0,-6-46-48 0 0,18-29-2914 0 0,-6-37 3277 0 0,-12 66-271 0 0,0 0 1 0 0,2 0 0 0 0,-2 0 0 0 0,0 0-1 0 0,1 0 1 0 0,-1-1 0 0 0,2 1 0 0 0,-2 0-1 0 0,0 0 1 0 0,2 1 0 0 0,-2-1 0 0 0,0 0-1 0 0,2 0 1 0 0,-2 0 0 0 0,1 0 0 0 0,-1 0 0 0 0,0 0-1 0 0,2 0 1 0 0,-2 2 0 0 0,0-2 0 0 0,2 0-1 0 0,-2 0 1 0 0,0 0 0 0 0,0 2 0 0 0,2-2-1 0 0,15 10-72 0 0,78 73 1942 0 0,-133-88 933 0 0,-45-9-3040 0 0,81 14 482 0 0,30-2-2756 0 0,0 4 2037 0 0,48 10-1 0 0,-49-7 513 0 0,1 1 0 0 0,40-1 2024 0 0,-99-14 765 0 0,10 4-2803 0 0,2 0 0 0 0,0 1 0 0 0,-2 3 0 0 0,0-1 0 0 0,2 2-1 0 0,-2 0 1 0 0,-24 3 0 0 0,43-3-76 0 0,6 2-613 0 0,-1 0 430 0 0,1 0 0 0 0,-1-1-1 0 0,1-1 1 0 0,-1 2 0 0 0,1-2 0 0 0,-1 2-1 0 0,4-1 1 0 0,-5-1 153 0 0,8 2-109 0 0,6 3 123 0 0,-1-1 0 0 0,-1-2 1 0 0,2 1-1 0 0,-1-1 0 0 0,1-2 1 0 0,0 0-1 0 0,-1 0 0 0 0,28-5 0 0 0,-39 5 55 0 0,-4-2 180 0 0,-26-24 1544 0 0,-74-68-710 0 0,89 86-1011 0 0,1-3 0 0 0,-1 3-1 0 0,1-3 1 0 0,1 1 0 0 0,-13-20 0 0 0,22 30-37 0 0,29 14-3954 0 0,-17-5 4012 0 0,-1 0 1 0 0,-1-1 0 0 0,1 1 0 0 0,-1 1 0 0 0,-1 1 0 0 0,-1-1-1 0 0,15 23 1 0 0,-13-17 9 0 0,1-3-1 0 0,-1 1 1 0 0,2 0-1 0 0,23 21 1188 0 0,-44-51-453 0 0,35 21-999 0 0,-2 1 1 0 0,0-3 0 0 0,2 1-1 0 0,42-4 1 0 0,-26 1 138 0 0,-29-2 136 0 0,-9 1 57 0 0,-1 0-1 0 0,1 0 1 0 0,-2 0 0 0 0,1 0 0 0 0,0 0 0 0 0,1 0 0 0 0,-1 0 0 0 0,1 1 0 0 0,4 1-1 0 0,-37-31 1653 0 0,20 20-1786 0 0,1 2 0 0 0,-1 0 0 0 0,-1 0 0 0 0,-1 2 0 0 0,1 0 0 0 0,-11-6 0 0 0,21 11 161 0 0,38 11-3219 0 0,-34-10 3089 0 0,1-1 0 0 0,0 0 0 0 0,0 2 0 0 0,-1-2 0 0 0,1 0-1 0 0,0 0 1 0 0,-1-2 0 0 0,1 2 0 0 0,0-1 0 0 0,0 1 0 0 0,-1-2 0 0 0,1 0 0 0 0,-2 1 0 0 0,2-1-1 0 0,6-3 1 0 0,-8 3 46 0 0,-1-2 0 0 0,2 3 0 0 0,-3-3 0 0 0,1 2 0 0 0,0-1 0 0 0,-1 1 0 0 0,3-1 0 0 0,-4-1 0 0 0,2 3 0 0 0,-1-3 0 0 0,1 1 0 0 0,-2-1 0 0 0,2 1 0 0 0,-2-1 0 0 0,2 1 0 0 0,-2 1 0 0 0,0-1 0 0 0,1-1 0 0 0,-1 1 0 0 0,0-1 0 0 0,-1 1 0 0 0,1-6 0 0 0,-13-51 2346 0 0,13 63-2379 0 0,-1 2 1 0 0,1-1-1 0 0,-2 1 0 0 0,2-2 1 0 0,0 3-1 0 0,0 4 0 0 0,-3 108-186 0 0,1-122 126 0 0,2 1 1 0 0,-2-1-1 0 0,2 1 0 0 0,0-1 0 0 0,0 1 1 0 0,0-1-1 0 0,0-1 0 0 0,0 2 0 0 0,2-6 1 0 0,-2 4 49 0 0,15-123-307 0 0,-8 84 974 0 0,4-75-1 0 0,-25 152 1188 0 0,5-16-1980 0 0,-5 27 6 0 0,0-3-1 0 0,4 2 1 0 0,0 1-1 0 0,-4 51 0 0 0,14-95 135 0 0,0 0-1 0 0,0 0 0 0 0,0 0 0 0 0,0 0 1 0 0,0 0-1 0 0,0 0 0 0 0,0 0 0 0 0,0 0 1 0 0,0 0-1 0 0,0 0 0 0 0,0 2 0 0 0,0-2 1 0 0,0 0-1 0 0,0 0 0 0 0,0 0 0 0 0,0 0 1 0 0,0 0-1 0 0,0 0 0 0 0,0 0 0 0 0,0 0 1 0 0,0 0-1 0 0,0 0 0 0 0,0 0 0 0 0,0 0 1 0 0,0 1-1 0 0,0-1 0 0 0,0 0 0 0 0,0 0 1 0 0,0 0-1 0 0,0 0 0 0 0,0 0 0 0 0,0 0 1 0 0,0 0-1 0 0,0 0 0 0 0,0 0 0 0 0,2 0 1 0 0,-2 0-1 0 0,0 0 0 0 0,0 0 0 0 0,0 0 1 0 0,0 0-1 0 0,0 0 0 0 0,0 0 0 0 0,0 0 1 0 0,0 0-1 0 0,0 0 0 0 0,0 0 0 0 0,0 0 1 0 0,0 2-1 0 0,0-2 0 0 0,0 0 0 0 0,1 0 1 0 0,-1 0-1 0 0,0 0 0 0 0,0 0 0 0 0,0-2 1 0 0,0 2-1 0 0,0 0 0 0 0,0 0 0 0 0,0 0 1 0 0,0 0-1 0 0,0 0 0 0 0,0 0 0 0 0,11-8-595 0 0,4-17 203 0 0,-4 5 455 0 0,-3-3 0 0 0,1 2 0 0 0,-2-1 0 0 0,-2-1 0 0 0,2-1 1 0 0,-3 2-1 0 0,1-32 1857 0 0,-2 94-1116 0 0,6 29-1139 0 0,24 90 1 0 0,-33-157 280 0 0,8-33-2001 0 0,6-173 4474 0 0,-3 243-1904 0 0,15 124-851 0 0,-13-71 164 0 0,-13-90 100 0 0,2-6-1080 0 0,0-1 995 0 0,0 2-1 0 0,-2-1 1 0 0,1 1 0 0 0,-1-1-1 0 0,0 1 1 0 0,2-1 0 0 0,-2-1-1 0 0,0 2 1 0 0,-2-4 0 0 0,4 1 102 0 0,-2-51 440 0 0,0 23-259 0 0,2 1 1 0 0,8-45 1120 0 0,6 114-685 0 0,-14-29-501 0 0,17 52-45 0 0,-18-47-7 0 0,3 0 0 0 0,-1 2 1 0 0,2-2-1 0 0,1 0 1 0 0,-1 0-1 0 0,2-1 0 0 0,10 18 1 0 0,-17-29-25 0 0,0 0 1 0 0,0 0-1 0 0,0 0 1 0 0,0 0-1 0 0,0 2 0 0 0,0-2 1 0 0,0 0-1 0 0,0 0 1 0 0,0 0-1 0 0,0 0 0 0 0,2 0 1 0 0,-2 0-1 0 0,0 0 1 0 0,0 0-1 0 0,0 2 1 0 0,0-2-1 0 0,0 0 0 0 0,0 0 1 0 0,0 0-1 0 0,0 0 1 0 0,2 0-1 0 0,-2 0 1 0 0,0 0-1 0 0,0 0 0 0 0,0 0 1 0 0,0 0-1 0 0,0 0 1 0 0,0 0-1 0 0,1 0 0 0 0,-1 0 1 0 0,0 0-1 0 0,0 0 1 0 0,0 0-1 0 0,0 0 1 0 0,0 0-1 0 0,0 0 0 0 0,0 0 1 0 0,2 0-1 0 0,-2 0 1 0 0,0 0-1 0 0,0 0 1 0 0,0 0-1 0 0,0 0 0 0 0,0 0 1 0 0,0 0-1 0 0,0 0 1 0 0,2-2-1 0 0,-2 2 1 0 0,0 0-1 0 0,0 0 0 0 0,0 0 1 0 0,0 0-1 0 0,3-17-307 0 0,-6-20 577 0 0,-21-35 335 0 0,15 54-567 0 0,2-1 0 0 0,2 2 0 0 0,-6-23 0 0 0,11 38 140 0 0,19 32-160 0 0,-15-27 5 0 0,30 72-130 0 0,-28-61 148 0 0,-3-2-1 0 0,2 0 0 0 0,2 0 1 0 0,0 0-1 0 0,-2-2 0 0 0,4 3 1 0 0,-2-3-1 0 0,2 0 0 0 0,-1 1 1 0 0,11 8-1 0 0,-19-19-86 0 0,2-2-229 0 0,0 0 347 0 0,-2-1 0 0 0,0-1-1 0 0,0 1 1 0 0,0 1-1 0 0,0-1 1 0 0,0-1-1 0 0,0 1 1 0 0,0 1-1 0 0,-2-1 1 0 0,0-6-1 0 0,2 6 12 0 0,-5-22 109 0 0,0 1 0 0 0,0 0 0 0 0,-2 0 0 0 0,-2-1 0 0 0,-1 3 0 0 0,-18-37-1 0 0,26 55 1460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3"/>
    </inkml:context>
    <inkml:brush xml:id="br0">
      <inkml:brushProperty name="width" value="0.15875" units="cm"/>
      <inkml:brushProperty name="height" value="0.15875" units="cm"/>
      <inkml:brushProperty name="color" value="#321304"/>
    </inkml:brush>
  </inkml:definitions>
  <inkml:trace contextRef="#ctx0" brushRef="#br0">193 467 9271 0 0,'0'2'-35'0'0,"-2"20"1829"0"0,-3-38-145 0 0,-7-68-57 0 0,-35-110 0 0 0,44 227-2170 0 0,1 25-2684 0 0,-3 8 2041 0 0,-4-12 6457 0 0,8-58-5209 0 0,-1 1 0 0 0,0 0 0 0 0,2-1 1 0 0,-2 1-1 0 0,1-1 0 0 0,1 1 0 0 0,-2-2 0 0 0,2 1 1 0 0,0-6-1 0 0,-2 8 24 0 0,-32-194 2989 0 0,34 196-3047 0 0,0 0 1 0 0,0 0-1 0 0,0 0 1 0 0,0 0-1 0 0,0 0 1 0 0,-2 0 0 0 0,2 0-1 0 0,0 0 1 0 0,0 2-1 0 0,0-2 1 0 0,0 0 0 0 0,0 0-1 0 0,0 0 1 0 0,0 0-1 0 0,0 0 1 0 0,0 0 0 0 0,0 0-1 0 0,-2 0 1 0 0,2 0-1 0 0,0 0 1 0 0,0 0 0 0 0,0 0-1 0 0,0 0 1 0 0,0 0-1 0 0,0 0 1 0 0,0 0-1 0 0,-2 0 1 0 0,2 0 0 0 0,0 0-1 0 0,0 0 1 0 0,0 0-1 0 0,0 0 1 0 0,0 0 0 0 0,0 0-1 0 0,0 0 1 0 0,0 0-1 0 0,-1 0 1 0 0,1 0 0 0 0,0 0-1 0 0,0 0 1 0 0,0 0-1 0 0,0 0 1 0 0,0-2-1 0 0,0 2 1 0 0,0 0 0 0 0,0 0-1 0 0,0 0 1 0 0,0 0-1 0 0,0 0 1 0 0,-2 0 0 0 0,2 0-1 0 0,0 0 1 0 0,0 0-1 0 0,0-1 1 0 0,0 1 0 0 0,0 0-1 0 0,0 0 1 0 0,0 0-1 0 0,0 0 1 0 0,0 0 0 0 0,0 0-1 0 0,0 0 1 0 0,0 0-1 0 0,0-2 1 0 0,0 2-1 0 0,0 0 1 0 0,0 0 0 0 0,0 0-1 0 0,0 0 1 0 0,-10 22-1494 0 0,-4 32-150 0 0,12-23 949 0 0,2-52 439 0 0,-2-10 937 0 0,2 24-577 0 0,0 0 0 0 0,0 0-1 0 0,0 0 1 0 0,-1 1 0 0 0,1-1-1 0 0,-6-9 1 0 0,5 11-36 0 0,-1-2 1 0 0,0 0-1 0 0,0 0 1 0 0,1 0-1 0 0,-1 0 1 0 0,0-10-1 0 0,-3-25 958 0 0,5 13-898 0 0,0 29-194 0 0,0 0 4 0 0,0-4 44 0 0,2 3-34 0 0,-2 1-26 0 0,3-5-676 0 0,-1 3 760 0 0,0-2 0 0 0,1 3 0 0 0,-1-1 0 0 0,0 0 0 0 0,-1 0 0 0 0,3 1 224 0 0,-1-3-176 0 0,-3 4-50 0 0,0 0 0 0 0,0-2 0 0 0,2 2 0 0 0,-2 0 0 0 0,0 0 0 0 0,0-1 0 0 0,2 1 0 0 0,-2 0 0 0 0,0 0 0 0 0,1 0 0 0 0,-1 0 0 0 0,0-2 0 0 0,2 2 0 0 0,-2 0 0 0 0,0 0 0 0 0,2 0 0 0 0,-2 0 0 0 0,0 0 0 0 0,2 0 0 0 0,-2 0 0 0 0,0 0 0 0 0,1 0 0 0 0,-1 0 0 0 0,0 0 0 0 0,2 0 0 0 0,-2 0 0 0 0,0 0 0 0 0,2 0 0 0 0,-2 0 0 0 0,0 0 0 0 0,2 2 0 0 0,-2-2 0 0 0,0 0 0 0 0,1 0 0 0 0,1 1 0 0 0,12 3 5 0 0,-9-4 10 0 0,-1 0-1 0 0,-1 2 1 0 0,0-1 0 0 0,1-1-1 0 0,-1 2 1 0 0,1 0-1 0 0,-1 0 1 0 0,1-1 0 0 0,-1 1-1 0 0,-1 0 1 0 0,1 1-1 0 0,1-1 1 0 0,-1 0 0 0 0,4 6-1 0 0,-3-2 28 0 0,-1-3-1 0 0,2 2 0 0 0,-3 0 1 0 0,2 2-1 0 0,-1-1 0 0 0,1-1 1 0 0,-3 0-1 0 0,1 2 0 0 0,0-2 1 0 0,1 9-1 0 0,-1-7-25 0 0,1 1 1 0 0,-1-1 0 0 0,2 2-1 0 0,-1-2 1 0 0,7 12-1 0 0,8 16 1286 0 0,-34-82-3520 0 0,16 43 2221 0 0,-8-18 88 0 0,1 1-1 0 0,-19-36 1 0 0,12 36-52 0 0,14 20-23 0 0,-7-12-158 0 0,5 13 118 0 0,14 21-274 0 0,-10-19 300 0 0,60 123 160 0 0,-46-98-73 0 0,13 32 136 0 0,-82-170 235 0 0,23 61-546 0 0,28 50 23 0 0,-4-21-94 0 0,6 20 149 0 0,-2 1-33 0 0,0-2 32 0 0,2-2 11 0 0,-2 3 0 0 0,2-3 0 0 0,-1 1 0 0 0,1 1 0 0 0,-9-20 342 0 0,9 20-464 0 0,-2-5-472 0 0,6 16 435 0 0,18 51-64 0 0,-11-27-31 0 0,27 57 0 0 0,-33-80 296 0 0,4 4 10 0 0,-3 0 0 0 0,0 0 0 0 0,1 0 0 0 0,-2 0 1 0 0,-2 1-1 0 0,1-1 0 0 0,3 23 0 0 0,-7-37 40 0 0,8 48 253 0 0,6 63-105 0 0,-12-23-96 0 0,10-41-552 0 0,-10-44 408 0 0,-2-1-12 0 0,1 0-46 0 0,5 13 192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4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16 41 3711 0 0,'0'0'167'0'0,"-4"-19"314"0"0,4 17-383 0 0,0 0-1 0 0,0 2 0 0 0,0-1 0 0 0,0 1 0 0 0,0-2 0 0 0,0 0 0 0 0,-2 2 0 0 0,2-2 0 0 0,0 2 1 0 0,0-1-1 0 0,0-1 0 0 0,-1 2 0 0 0,1-2 0 0 0,0 2 0 0 0,-2-2 0 0 0,2 2 0 0 0,0-1 0 0 0,-2 1 1 0 0,2 0-1 0 0,-2-2 0 0 0,1 2 17 0 0,1 2 1 0 0,0-2-1 0 0,0 1 0 0 0,0 1 1 0 0,-2-2-1 0 0,2 2 1 0 0,0-2-1 0 0,0 2 0 0 0,0-1 1 0 0,0-1-1 0 0,0 2 1 0 0,0 0-1 0 0,0-2 0 0 0,0 2 1 0 0,0-1-1 0 0,0-1 1 0 0,2 4-1 0 0,5 23-71 0 0,1-4-3721 0 0,-2-9 689 0 0,-5-12 2978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3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48 436 3223 0 0,'-2'9'14165'0'0,"2"20"-14124"0"0,0-6-82 0 0,-2-11 6 0 0,2 0 0 0 0,2 0 0 0 0,1 21-1 0 0,3-12-163 0 0,1 0 0 0 0,0 0 0 0 0,8 20 1 0 0,-10-32 167 0 0,7 13 42 0 0,-6-11 0 0 0,-3-3-1 0 0,2 1 1 0 0,-1 1-1 0 0,-1 1 1 0 0,4 8-1 0 0,-7-16 1 0 0,0-3 32 0 0,2 4-33 0 0,-2-1-10 0 0,2-1 0 0 0,10 22-89 0 0,-11-22 174 0 0,1 1-1 0 0,-2-1 1 0 0,2 2 0 0 0,0-1 0 0 0,-1 1-1 0 0,-1-3 1 0 0,2 3 0 0 0,-2-1-1 0 0,2 1 1 0 0,-2-1 0 0 0,0 1 0 0 0,0 3-1 0 0,0-13-24 0 0,-2 1-1 0 0,0 0 0 0 0,-1 0 0 0 0,1 0 1 0 0,0 1-1 0 0,-6-10 0 0 0,-1-1-120 0 0,-19-34 97 0 0,22 39-59 0 0,-1-1-1 0 0,1 1 1 0 0,1-2 0 0 0,0 1 0 0 0,0-1 0 0 0,1 0-1 0 0,-4-22 1 0 0,1-15 167 0 0,2-1 0 0 0,1-77 0 0 0,4 102-329 0 0,-2 19-275 0 0,2 18 129 0 0,0-10 302 0 0,-1 28-220 0 0,1-3 1 0 0,1 3-1 0 0,3-3 1 0 0,-1 3-1 0 0,2-2 1 0 0,2 1-1 0 0,9 26 1834 0 0,-30-103-139 0 0,9 22-1428 0 0,1 0 0 0 0,1 0 0 0 0,1 0 0 0 0,1 0 0 0 0,2 0 0 0 0,1-2 0 0 0,0 2 0 0 0,8-34 0 0 0,-8 51-18 0 0,5-15 7 0 0,15-49 2906 0 0,-39 97-3551 0 0,10-8 408 0 0,0 1 1 0 0,2 1 0 0 0,0-1 0 0 0,1 2-1 0 0,1-2 1 0 0,1 1 0 0 0,0 1 0 0 0,2-2 0 0 0,0 2-1 0 0,4 31 1 0 0,3 40-1145 0 0,-7-88 1302 0 0,0-2-60 0 0,1 4 118 0 0,-1-1 14 0 0,0 0 0 0 0,0 4 1864 0 0,-17-55-1000 0 0,15 34-898 0 0,1-2-1 0 0,1 3 1 0 0,0-3 0 0 0,0 0-1 0 0,1 1 1 0 0,6-27 0 0 0,0 4-6 0 0,-3 14 100 0 0,-1 0-1 0 0,4 1 0 0 0,0 1 1 0 0,0-1-1 0 0,2 1 1 0 0,22-39-1 0 0,-31 58-72 0 0,2 3-58 0 0,-25 278-1145 0 0,7-137 383 0 0,15-121 672 0 0,-3 32-2121 0 0,22-100 2604 0 0,-5-6-201 0 0,3 2 0 0 0,3 0 1 0 0,2 2-1 0 0,27-50 0 0 0,-44 96-112 0 0,6-15 3216 0 0,-17 30-3400 0 0,-1-1 1 0 0,2 0 0 0 0,-1 1-1 0 0,2 1 1 0 0,0-2 0 0 0,-7 25 0 0 0,-4 3-440 0 0,-34 76 117 0 0,50-114 428 0 0,2-5-798 0 0,0 0 897 0 0,-1 0 0 0 0,1-1 0 0 0,2 1 0 0 0,-3 2 0 0 0,3-2 0 0 0,-1-1 0 0 0,6-6-1 0 0,3-3 21 0 0,42-77-50 0 0,46-69 54 0 0,-88 140 648 0 0,-13 18 734 0 0,-13 8-812 0 0,0 3-1038 0 0,-2 5 1 0 0,2-3-1 0 0,2 2 0 0 0,-2 0 0 0 0,-13 21 0 0 0,-15 10 317 0 0,4-4 2061 0 0,38-45-2068 0 0,2-1-1 0 0,-1 2 0 0 0,1 0 1 0 0,0 0-1 0 0,1 0 1 0 0,-1-1-1 0 0,2 3 1 0 0,-3-2-1 0 0,8-7 0 0 0,7-11-218 0 0,42-81 195 0 0,-32 57 171 0 0,35-70-1 0 0,-61 115 49 0 0,-24 9 4144 0 0,17-4-4078 0 0,2 1 0 0 0,-1 1 0 0 0,1-1 0 0 0,-10 9 0 0 0,-32 45-1580 0 0,-41 56 1073 0 0,88-112 259 0 0,3-4-1276 0 0,-1 0 1149 0 0,1 2-1 0 0,-1-2 1 0 0,0 1 0 0 0,-1 1 0 0 0,1-2 0 0 0,0 0-1 0 0,0 0 1 0 0,-1 2 0 0 0,1-1 0 0 0,0-1 0 0 0,0 0-1 0 0,1-3 1 0 0,20-26-70 0 0,-3-2 295 0 0,-8 16 57 0 0,-1-2-1 0 0,11-25 1559 0 0,-22 44-1485 0 0,-1-1-1 0 0,1 1 1 0 0,0 0-1 0 0,-2 0 1 0 0,2 0 0 0 0,0 0-1 0 0,0 0 1 0 0,-2 0 0 0 0,2 0-1 0 0,0 0 1 0 0,-2 0 0 0 0,2 0-1 0 0,0 0 1 0 0,-1 0-1 0 0,1 0 1 0 0,0 0 0 0 0,-2 0-1 0 0,2 0 1 0 0,0 1 0 0 0,-2-1-1 0 0,2 0 1 0 0,0 0-1 0 0,-1 0 1 0 0,1 0 0 0 0,0 2-1 0 0,0-2 1 0 0,-2 0 0 0 0,2 0-1 0 0,0 2 1 0 0,0-2 0 0 0,-18 14-473 0 0,-11 15-261 0 0,3 2 0 0 0,-43 63 0 0 0,69-94 501 0 0,29-31-5402 0 0,-20 18 11488 0 0,-18 20-5439 0 0,-17 25-1930 0 0,12-10 863 0 0,2 2 0 0 0,2 1-1 0 0,0-1 1 0 0,-13 49 0 0 0,23-72 443 0 0,3 8-3895 0 0,11-26 4534 0 0,-7 3 150 0 0,-2 0-1 0 0,1 0 1 0 0,6-24-1 0 0,-11 26-669 0 0,3 1 0 0 0,-1-1-1 0 0,1 2 1 0 0,1 0 0 0 0,0-1 0 0 0,13-18 0 0 0,-18 27-215 0 0,1 0-21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4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 0 11575 0 0,'0'0'7715'0'0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5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1 285 7831 0 0,'0'0'2976'0'0,"2"-10"-1966"0"0,19-18 1099 0 0,-1-2-1679 0 0,5 1 0 0 0,35-37-1 0 0,-46 47 5013 0 0,-28 23-4345 0 0,5 1-1362 0 0,3 0-1 0 0,-3 0 1 0 0,2 2 0 0 0,0-2-1 0 0,0 2 1 0 0,0 0 0 0 0,2 0 0 0 0,-2 0-1 0 0,-5 12 1 0 0,-14 12-119 0 0,54-83-195 0 0,43-31 2528 0 0,-96 107-1374 0 0,20-18-711 0 0,-17 16-263 0 0,-23 20 302 0 0,45-41 236 0 0,26-32-2085 0 0,57-78 2386 0 0,-78 102-431 0 0,9-5 44 0 0,1 2-40 0 0,-13 10 30 0 0,-2-2-45 0 0,2 2-58 0 0,-2 0 45 0 0,2 0 0 0 0,-1 0 0 0 0,-1 0 0 0 0,2 0 0 0 0,0 0 0 0 0,0 0 0 0 0,-2 0 0 0 0,1 2 0 0 0,1-2 0 0 0,-2 0 0 0 0,2 0-1 0 0,-2 1 1 0 0,1-1 0 0 0,1 0 0 0 0,-2 2 0 0 0,2-2 0 0 0,-2 2 0 0 0,2-2 0 0 0,-2 0 0 0 0,3 3 0 0 0,-3-3-13 0 0,0 2-1 0 0,2-2 1 0 0,0 2-1 0 0,-2-2 1 0 0,1 2 0 0 0,-1-2-1 0 0,2 0 1 0 0,-2 1 0 0 0,2-1-1 0 0,0 0 1 0 0,-2 2 0 0 0,1-2-1 0 0,1 0 1 0 0,-2 0-1 0 0,2 0 1 0 0,-1 0 0 0 0,-1 2-1 0 0,2-2 1 0 0,0 0 0 0 0,1 0-1 0 0,-3 0-24 0 0,2 2 32 0 0,-2-2 55 0 0,0 1 1 0 0,2-1 0 0 0,-2 2 0 0 0,0-2-1 0 0,0 2 1 0 0,2-1 0 0 0,-2-1-1 0 0,0 2 1 0 0,0-2 0 0 0,0 2 0 0 0,0 0-1 0 0,0-2 1 0 0,0 1 0 0 0,0 1 0 0 0,0-2-1 0 0,0 2 1 0 0,0-2 0 0 0,0 2 0 0 0,0-1-1 0 0,0-1 1 0 0,-2 2 0 0 0,2 0-1 0 0,0-2 1 0 0,0 1 0 0 0,-2-1 0 0 0,0 4-1 0 0,-18 27 834 0 0,13-20-785 0 0,-37 60-40 0 0,3 1 1 0 0,-32 84-1 0 0,89-170-3242 0 0,8-13 3044 0 0,108-160 229 0 0,-56 77-578 0 0,-76 109 371 0 0,-19 37 754 0 0,-14 26-337 0 0,-45 61 1 0 0,-17 31 29 0 0,188-270-2527 0 0,-5 9 2303 0 0,-49 62-174 0 0,-24 28-26 0 0,-1-1 1 0 0,17-23 1008 0 0,-59 72 1481 0 0,-105 139-2700 0 0,-4 1 364 0 0,137-171-108 0 0,-17 37-1080 0 0,17-37 1091 0 0,0 0 0 0 0,2 0 0 0 0,-2 0 0 0 0,0 0-1 0 0,0 0 1 0 0,0 0 0 0 0,0 0 0 0 0,0 0 0 0 0,0 0 0 0 0,0 0 0 0 0,0 0-1 0 0,1 0 1 0 0,-1 0 0 0 0,0 0 0 0 0,0 0 0 0 0,0 0 0 0 0,0 0 0 0 0,0 0-1 0 0,0 1 1 0 0,0-1 0 0 0,0 0 0 0 0,0 0 0 0 0,2 0 0 0 0,-2 0-1 0 0,0 0 1 0 0,0 0 0 0 0,0 0 0 0 0,0 0 0 0 0,0 0 0 0 0,0 0 0 0 0,0 0-1 0 0,0 2 1 0 0,0-2 0 0 0,0 0 0 0 0,0 0 0 0 0,0 0 0 0 0,0 0-1 0 0,0 0 1 0 0,0 0 0 0 0,0 0 0 0 0,0 0 0 0 0,0 2 0 0 0,0-2 0 0 0,0 0-1 0 0,0 0 1 0 0,0 0 0 0 0,0 0 0 0 0,0 0 0 0 0,0 0 0 0 0,0 0 0 0 0,0 0-1 0 0,0 0 1 0 0,0 1 0 0 0,24-21-139 0 0,28-34 1497 0 0,-38 38-1115 0 0,2 1 1 0 0,-1 1-1 0 0,25-15 1 0 0,16-15 1480 0 0,-53 41-1542 0 0,110-92 1510 0 0,-94 82-1575 0 0,0 1 0 0 0,36-17 0 0 0,-44 25-48 0 0,-6 3 19 0 0,-2-1 0 0 0,2-2 0 0 0,1 3 0 0 0,-1-3 1 0 0,0 3-1 0 0,-2-3 0 0 0,3 1 0 0 0,-3-1 0 0 0,2 1 0 0 0,-1-1 0 0 0,3-6 1406 0 0,-7 10-1345 0 0,0-2-1 0 0,0 2 1 0 0,-2 0 0 0 0,2-2-1 0 0,0 2 1 0 0,-2-1 0 0 0,2 1-1 0 0,-2-2 1 0 0,2 2 0 0 0,0 0-1 0 0,-1-2 1 0 0,1 2 0 0 0,-2 0-1 0 0,2-2 1 0 0,-2 2 0 0 0,2 0-1 0 0,-1 0 1 0 0,1 0 0 0 0,-2-1-1 0 0,2 1 1 0 0,-2 0 0 0 0,0 0-1 0 0,2 0 1 0 0,-1 0 0 0 0,1 0-1 0 0,-2 0 1 0 0,2 0 0 0 0,-4 0-1 0 0,-27 1-37 0 0,31-1-52 0 0,-17 2-152 0 0,1 2-1 0 0,-1-1 0 0 0,1 1 0 0 0,1 1 1 0 0,-28 14-1 0 0,-20 5-129 0 0,117-66-2346 0 0,3 17 1776 0 0,-45 19 647 0 0,2 1 0 0 0,-2-2-1 0 0,25-14 348 0 0,-58 6 3092 0 0,12 11-3111 0 0,-1 3 1 0 0,1-1 0 0 0,-1 0-1 0 0,1 2 1 0 0,-1-2 0 0 0,1 2-1 0 0,-1 2 1 0 0,1-2 0 0 0,-14 4-1 0 0,-32-1-1709 0 0,103-8-1708 0 0,-35 1 4062 0 0,-1 3 1 0 0,0-1 0 0 0,12 0 0 0 0,-57-5 1933 0 0,-5 0-2914 0 0,26 9 698 0 0,-21 0-2144 0 0,35 1 239 0 0,20 4 828 0 0,119 12 377 0 0,-27-5 74 0 0,-104-12 434 0 0,25 3-1914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5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62 126 5983 0 0,'12'-14'7798'0'0,"4"3"-3924"0"0,38-15-4248 0 0,-27 14 1064 0 0,36-14 820 0 0,-67 25-1400 0 0,3 1 1 0 0,-3-2 0 0 0,1 2-1 0 0,-1 0 1 0 0,2-2 0 0 0,-1 2 0 0 0,0 0-1 0 0,-1 0 1 0 0,1 0 0 0 0,1 0-1 0 0,-5 2 1 0 0,2-2 33 0 0,-40-4 322 0 0,31 3-521 0 0,2 1 0 0 0,-2 0 1 0 0,0 0-1 0 0,-15 3 1 0 0,23-3 154 0 0,1 0-1 0 0,0 0 1 0 0,0 0 0 0 0,0 0 0 0 0,-1 0 0 0 0,-7-3 0 0 0,9 3 1497 0 0,-8-4-1237 0 0,24 3-1286 0 0,7 1 868 0 0,0 0-1 0 0,37-6 0 0 0,-37 3 16 0 0,1 1 0 0 0,0 0-1 0 0,25 4 1 0 0,-44-2 43 0 0,3 0 0 0 0,-1 2 0 0 0,1-2 0 0 0,51 5 0 0 0,-43-3 112 0 0,-38 19 221 0 0,-124 56-394 0 0,101-44-72 0 0,49-33 162 0 0,36-13-1573 0 0,-17-1 1712 0 0,4 0 0 0 0,43-19 0 0 0,33 0 88 0 0,-8 7-75 0 0,-82 23-141 0 0,0-1-1 0 0,-1 1 0 0 0,1 1 0 0 0,0-2 1 0 0,1 4-1 0 0,11-3 0 0 0,-18 3-39 0 0,34 0-19 0 0,20 0-794 0 0,-36 3 621 0 0,-20-3 40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6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328 50 8087 0 0,'0'0'13384'0'0,"-14"5"-12019"0"0,13-6-1354 0 0,-1 1 4 0 0,-45-11 309 0 0,45 11-391 0 0,-27-5 548 0 0,13 5-379 0 0,-30-7-45 0 0,-20-1-33 0 0,45 2-5 0 0,21 6 141 0 0,-2 0-192 0 0,1-1 21 0 0,-3 1 23 0 0,4 0 139 0 0,0 0-93 0 0,-5-2-11 0 0,-4-2 278 0 0,-1 3 0 0 0,1-1 0 0 0,-18-3 0 0 0,27 5-268 0 0,-16-2-18 0 0,39 7-502 0 0,-4 0-36 0 0,1-1 0 0 0,25 3 0 0 0,-12-5 338 0 0,-2 1 0 0 0,46 11 0 0 0,63 38 164 0 0,-38-19-67 0 0,0 1 112 0 0,-43-13-13 0 0,-57-19 18 0 0,-2-7 1679 0 0,-7-6-1280 0 0,-12-10-436 0 0,5 11 19 0 0,0 0-1 0 0,-1-1 0 0 0,-1 3 1 0 0,0-1-1 0 0,1 2 1 0 0,-1-2-1 0 0,-1 4 0 0 0,0-2 1 0 0,-21-1-1 0 0,-25-11 14 0 0,48 15-65 0 0,13 4-66 0 0,21 5-1457 0 0,-2-3 1443 0 0,1 1 1 0 0,-1-1-1 0 0,24-2 0 0 0,22 2 65 0 0,-49-2 44 0 0,-2 2-1 0 0,0-1 1 0 0,2 1-1 0 0,-2 2 0 0 0,0-1 1 0 0,0 1-1 0 0,0 1 0 0 0,0 0 1 0 0,0 0-1 0 0,1 2 1 0 0,-3-2-1 0 0,2 4 0 0 0,-2-2 1 0 0,1 0-1 0 0,-3 1 0 0 0,3 1 1 0 0,-2 1-1 0 0,10 13 0 0 0,-7-9 19 0 0,-7-7-6 0 0,2 0 0 0 0,-2 0 0 0 0,2 0 0 0 0,9 5 0 0 0,-16-11 2 0 0,-2-6 47 0 0,0 2 36 0 0,0-1 1 0 0,-1 1-1 0 0,1-1 0 0 0,-1 1 1 0 0,1 1-1 0 0,-2-1 1 0 0,1-1-1 0 0,0 2 1 0 0,-6-6-1 0 0,2 3-45 0 0,-118-91-228 0 0,124 95 164 0 0,-1-1-11 0 0,47 16-2935 0 0,41 13 2783 0 0,-106-51 2203 0 0,-3 9-1698 0 0,13 6-369 0 0,-1 0 1 0 0,-1 1-1 0 0,2 1 0 0 0,-2 0 0 0 0,0 0 1 0 0,-18-5-1 0 0,30 12 123 0 0,33 10-3883 0 0,-28-10 3787 0 0,-1 2 0 0 0,-1-2 1685 0 0,-25-9 878 0 0,20 4-4154 0 0,18 7 791 0 0,-4 1 755 0 0,2 1 0 0 0,-2 1 0 0 0,0-2-1 0 0,0 3 1 0 0,12 7 0 0 0,-19-9 29 0 0,2 1 0 0 0,-2-1-1 0 0,1 1 1 0 0,-1 0 0 0 0,-2-2 0 0 0,2 3 0 0 0,-1 1 0 0 0,1-2 0 0 0,-1 0 0 0 0,-1 2-1 0 0,1-2 1 0 0,2 12 0 0 0,-4-13 16 0 0,0 1 2 0 0,-2-3-2 0 0,0-2-1 0 0,0 1 1 0 0,0-1-1 0 0,0 0 1 0 0,2 2-1 0 0,-2-2 0 0 0,0 0 1 0 0,0 2-1 0 0,0-2 1 0 0,0 0-1 0 0,1 2 1 0 0,-1-2-1 0 0,0 0 1 0 0,2 1-1 0 0,-2-1 1 0 0,0 0-1 0 0,0 2 1 0 0,2-2-1 0 0,-2 0 1 0 0,0 0-1 0 0,2 0 1 0 0,-2 2-1 0 0,1-2 0 0 0,-1 0-54 0 0,0-5 120 0 0,0-2 25 0 0,0 2 0 0 0,-1-2 0 0 0,-1 1 0 0 0,0-1-1 0 0,0 2 1 0 0,1 0 0 0 0,-6-12 0 0 0,0 1 120 0 0,7 16-135 0 0,0 0-6 0 0,-2-2 0 0 0,2 1 17 0 0,-2-1-13 0 0,2 2-82 0 0,0 0 0 0 0,0 0-1 0 0,0 0 1 0 0,0 0 0 0 0,0 0 0 0 0,0-2-1 0 0,0 2 1 0 0,0 0 0 0 0,0 0-1 0 0,0 0 1 0 0,0 0 0 0 0,0 0 0 0 0,-1 0-1 0 0,1 0 1 0 0,0-1 0 0 0,0 1 0 0 0,0 0-1 0 0,0 0 1 0 0,0 0 0 0 0,0 0-1 0 0,0 0 1 0 0,0 0 0 0 0,-2 0 0 0 0,2 0-1 0 0,0 0 1 0 0,0 0 0 0 0,0 0-1 0 0,0 0 1 0 0,0 0 0 0 0,0 0 0 0 0,-2 0-1 0 0,2 0 1 0 0,0 0 0 0 0,0 0 0 0 0,0 0-1 0 0,0 0 1 0 0,0 0 0 0 0,0 0-1 0 0,-2 0 1 0 0,2 0 0 0 0,0 0 0 0 0,0 0-1 0 0,0 0 1 0 0,0 0 0 0 0,0 0 0 0 0,0 0-1 0 0,-1 0 1 0 0,1 0 0 0 0,0 0-1 0 0,0 0 1 0 0,0 0 0 0 0,0 1 0 0 0,0-1-1 0 0,0 0 1 0 0,0 0 0 0 0,0 0 0 0 0,0 19-440 0 0,15 30 92 0 0,-15-46 387 0 0,4 8-47 0 0,-1-1-1 0 0,1-1 0 0 0,1 1 1 0 0,-2-1-1 0 0,3 1 1 0 0,0-1-1 0 0,0-1 0 0 0,1 1 1 0 0,10 10 1167 0 0,-50-34 1461 0 0,17 4-2568 0 0,1 3 0 0 0,-3-3 1 0 0,1 4-1 0 0,-2-1 0 0 0,2 2 0 0 0,-1-1 1 0 0,-1 4-1 0 0,0-2 0 0 0,0 1 0 0 0,-26 1 1 0 0,45 3-146 0 0,2 2-1002 0 0,0 1 909 0 0,1 1-1 0 0,-1-1 1 0 0,1 0 0 0 0,-1-1 0 0 0,2 2 0 0 0,-1-3-1 0 0,1 3 1 0 0,-1-2 0 0 0,0-1 0 0 0,1 1 0 0 0,5 1-1 0 0,-4 1 102 0 0,19 10-18 0 0,45 19 1381 0 0,-107-45 1854 0 0,-138-33-3931 0 0,195 62-3971 0 0,20 5 4929 0 0,-26-16-163 0 0,-1-1 0 0 0,0-2 0 0 0,0 2 1 0 0,17 1 2757 0 0,-58-27-346 0 0,-94-47-2463 0 0,120 68 64 0 0,-1-1-6 0 0,1-1-1 0 0,-3 0 1 0 0,3 0-1 0 0,-2 1 1 0 0,1 1 0 0 0,-1-2-1 0 0,2 2 1 0 0,-9-2-1 0 0,8 2 0 0 0,2 0 0 0 0,1 0 0 0 0,-1 0 0 0 0,-2 0 1 0 0,3 0-1 0 0,-1-2 0 0 0,-2 2 0 0 0,3 0 0 0 0,-1-1 0 0 0,0 1 0 0 0,-3-4 0 0 0,3 4-60 0 0,8 4-1986 0 0,-5-3 1959 0 0,1 1-1 0 0,1-2 0 0 0,-1 2 0 0 0,0 0 0 0 0,0-2 0 0 0,-1 0 0 0 0,1 1 0 0 0,2-1 0 0 0,-3 0 0 0 0,1 2 0 0 0,3-2 1 0 0,9 4-32 0 0,24 9 61 0 0,-14-2-44 0 0,49 11 0 0 0,-19-8 228 0 0,129 24 343 0 0,-129-29 3453 0 0,-59-9-3791 0 0,0-2 0 0 0,0 2 0 0 0,-1-2 0 0 0,1 2 0 0 0,-10 0-1 0 0,13 0-114 0 0,-28-3-27 0 0,13 1 3 0 0,0-1 0 0 0,-1 3 1 0 0,-21 0-1 0 0,39 0-52 0 0,38 10-2306 0 0,-23-5 2318 0 0,1-1 0 0 0,-1-2 0 0 0,-1 1 0 0 0,2-3 1 0 0,-1 2-1 0 0,30-4 0 0 0,-43 2 56 0 0,-2 0-1 0 0,0 0 1 0 0,0 0 0 0 0,2 0 0 0 0,-2 0-1 0 0,0 0 1 0 0,2 0 0 0 0,-2 0 0 0 0,0 0-1 0 0,0-2 1 0 0,1 2 0 0 0,-1 0 0 0 0,0 0 0 0 0,0 0-1 0 0,0 0 1 0 0,2 0 0 0 0,-2-1 0 0 0,0 1-1 0 0,0 0 1 0 0,0 0 0 0 0,2 0 0 0 0,-2-2-1 0 0,0 2 1 0 0,0 0 0 0 0,0 0 0 0 0,0-2 0 0 0,0 2-1 0 0,0 0 1 0 0,0 0 0 0 0,2-2 0 0 0,-2 2-1 0 0,0 0 1 0 0,0-1 0 0 0,0 1 0 0 0,-11-21 78 0 0,-30-22 44 0 0,39 41-112 0 0,0 0 42 0 0,-1 0 0 0 0,-9-11 203 0 0,12 13-310 0 0,39 10-841 0 0,-65-31 2571 0 0,9 13-1747 0 0,8 4 19 0 0,-1-1 0 0 0,1 1 0 0 0,-1-1-1 0 0,-14-12 1 0 0,22 15 39 0 0,0 0-41 0 0,1 1 30 0 0,1 1-18 0 0,-4-2 0 0 0,2 0 0 0 0,-1 0 0 0 0,1-1 0 0 0,-1 1 0 0 0,1 1 0 0 0,0-3 0 0 0,1 2 0 0 0,-1-1 1 0 0,0 1-1 0 0,0-1 0 0 0,-1-6 0 0 0,-2 0-181 0 0,5 9 139 0 0,-4-29-2925 0 0,4 25 3009 0 0,0 1 0 0 0,0 1 340 0 0,4 4-1299 0 0,-3 1 920 0 0,3 1-1 0 0,-1-2 1 0 0,-1 1 0 0 0,2 1-1 0 0,-3-1 1 0 0,1 1 0 0 0,0-1-1 0 0,3 7 1 0 0,-2-3 36 0 0,6 5-10 0 0,-2 1 1 0 0,2-3-1 0 0,-1 2 0 0 0,1-2 0 0 0,0 1 0 0 0,1-2 1 0 0,0 1-1 0 0,1-1 0 0 0,1-1 0 0 0,-2-1 0 0 0,2 2 1 0 0,1-4-1 0 0,-1 2 0 0 0,21 7 0 0 0,-7-6 991 0 0,45 27 0 0 0,-54-28 594 0 0,-22-7-1460 0 0,-1 0 0 0 0,3 0 0 0 0,-2 0 0 0 0,0 0 0 0 0,1 0 0 0 0,-1 2 0 0 0,0-2 0 0 0,1 1 0 0 0,-4 3 0 0 0,-10-1 8 0 0,-18 1-54 0 0,12-2-312 0 0,19-2-856 0 0,11 0-1061 0 0,135 5 1952 0 0,-82 0 478 0 0,-58-5-214 0 0,-13-10 3777 0 0,-10-9-3753 0 0,-1 1-371 0 0,-50-25 1 0 0,61 39 295 0 0,11 3-23 0 0,-1 1-1 0 0,0 0 0 0 0,-1-2 0 0 0,1 2 1 0 0,0-2-1 0 0,0 1 0 0 0,1 1 0 0 0,-1-2 1 0 0,0 0-1 0 0,1 0 0 0 0,-1 1 0 0 0,0 1 1 0 0,0-2-1 0 0,-1-3 0 0 0,3 5-37 0 0,0-2-98 0 0,-2 2 81 0 0,0-2 5 0 0,13 4-2605 0 0,25 3 2269 0 0,9 9 2889 0 0,-79-28-1562 0 0,2 5-2011 0 0,32 9 1079 0 0,0 0 0 0 0,0 0-1 0 0,0 0 1 0 0,0 0 0 0 0,0 0-1 0 0,0 0 1 0 0,0 0 0 0 0,0 0-1 0 0,0 0 1 0 0,0 0-1 0 0,0 0 1 0 0,0 0 0 0 0,0 0-1 0 0,0 0 1 0 0,0 0 0 0 0,2 0-1 0 0,-2 0 1 0 0,0 0 0 0 0,0 0-1 0 0,0 0 1 0 0,0 0-1 0 0,0 0 1 0 0,0 0 0 0 0,0 0-1 0 0,0 0 1 0 0,0 0 0 0 0,0 0-1 0 0,0 0 1 0 0,0 0-1 0 0,0 0 1 0 0,0 0 0 0 0,0 0-1 0 0,0 0 1 0 0,0 2 0 0 0,0-2-1 0 0,0 0 1 0 0,0 0 0 0 0,0 0-1 0 0,0 0 1 0 0,0 0-1 0 0,0 0 1 0 0,0 0 0 0 0,0 0-1 0 0,0 0 1 0 0,0 0 0 0 0,0 0-1 0 0,0 0 1 0 0,0 0-1 0 0,0 0 1 0 0,0 0 0 0 0,0 0-1 0 0,0 0 1 0 0,0 0 0 0 0,0 0-1 0 0,-2 0 1 0 0,2 0 0 0 0,0 0-1 0 0,0 0 1 0 0,0 0-1 0 0,0 2 1 0 0,19 7-340 0 0,94 36 149 0 0,-42-26 270 0 0,-66-18-51 0 0,2 1 0 0 0,0 0 0 0 0,-2 0 0 0 0,2-1 0 0 0,0 1 0 0 0,-2 2 0 0 0,1-3 0 0 0,0 3 0 0 0,0-1 0 0 0,-1 1 0 0 0,0-1 0 0 0,9 9 0 0 0,7 12 1150 0 0,-21-27-1146 0 0,0 1 0 0 0,-2 1 0 0 0,2-1-1 0 0,0 0 1 0 0,-2 0 0 0 0,2 1-1 0 0,-2-1 1 0 0,2 0 0 0 0,-1 0-1 0 0,1 1 1 0 0,-2-1 0 0 0,0 0-1 0 0,2 1 1 0 0,-1-1 0 0 0,-1 0 0 0 0,0 2-1 0 0,-1-3 1 0 0,-37-23 452 0 0,19 12-340 0 0,19 14-130 0 0,1-2 46 0 0,-3-1 0 0 0,2 3 0 0 0,1-2 0 0 0,-3 0 0 0 0,2 0 0 0 0,-1 1 0 0 0,1 1 1 0 0,-1-2-1 0 0,-4 0 0 0 0,7 2-20 0 0,85 17-2043 0 0,-82-15 2015 0 0,1 0 0 0 0,-1-2 0 0 0,1 2 0 0 0,4 1 31 0 0,3 1 0 0 0,-1-1-1 0 0,-1 2 1 0 0,1 0 0 0 0,-1 1 0 0 0,-1-1-1 0 0,1 0 1 0 0,0 2 0 0 0,-2 0 0 0 0,1 0-1 0 0,-1 0 1 0 0,0 1 0 0 0,0-1 0 0 0,7 12-1 0 0,-9-10-9 0 0,-1-4-14 0 0,-1 0-1 0 0,0 1 1 0 0,1-3 0 0 0,-1 2 0 0 0,1-1 0 0 0,1-1-1 0 0,4 6 1 0 0,-8-9-20 0 0,-1 2 161 0 0,-8-37 101 0 0,-4 16-84 0 0,-6-2-77 0 0,17 19-144 0 0,59 37-1445 0 0,-47-28 1499 0 0,-8-4 4 0 0,1-1-1 0 0,-1 2 1 0 0,1-3 0 0 0,-1 3-1 0 0,-1-1 1 0 0,1 1-1 0 0,4 4 1026 0 0,-36-30 134 0 0,17 12-846 0 0,0 1-311 0 0,0 0-1 0 0,-2 2 1 0 0,0 0 0 0 0,2 0 0 0 0,-2 2-1 0 0,0 0 1 0 0,-2 2 0 0 0,3-3-1 0 0,-1 5 1 0 0,-2-3 0 0 0,2 2-1 0 0,-24 1 1 0 0,35 1 18 0 0,1-2-17 0 0,0 2 1 0 0,2 0-1 0 0,-2 0 0 0 0,1 0 0 0 0,1 2 0 0 0,-2-2 0 0 0,0 0 1 0 0,2 0-1 0 0,-1 0 0 0 0,-1 0 0 0 0,2 0 0 0 0,-2 1 0 0 0,2-1 0 0 0,-2 0 1 0 0,1 2-1 0 0,1-2 0 0 0,-2 0 0 0 0,0 2 0 0 0,2 0-81 0 0,26 18-1865 0 0,24 1 2301 0 0,-84-35 1593 0 0,23 11-1941 0 0,-1-1 1 0 0,0 3-1 0 0,0-3 0 0 0,-2 2 0 0 0,2 2 1 0 0,0 0-1 0 0,0 0 0 0 0,0 0 1 0 0,-14 4-1 0 0,26-4 20 0 0,5 5-2417 0 0,-5-5 2370 0 0,2 0 0 0 0,-2 2 0 0 0,1-2 0 0 0,-1 0 1 0 0,2 2-1 0 0,0-2 0 0 0,-2 0 0 0 0,2 0 0 0 0,-1 1 0 0 0,-1-1 1 0 0,2 0-1 0 0,0 0 0 0 0,22 6-249 0 0,-22-6 263 0 0,3 1 0 0 0,17 3-35 0 0,1-1-1 0 0,-1 4 1 0 0,37 12-1 0 0,-55-17 48 0 0,-1 0-11 0 0,1-1 0 0 0,-1 1 0 0 0,16 5 57 0 0,-14-5-16 0 0,1 1 0 0 0,-1-1-1 0 0,0 1 1 0 0,0 1 0 0 0,0-1 0 0 0,1 1 0 0 0,4 4 0 0 0,32 29 391 0 0,-22-9-80 0 0,1 20 280 0 0,-19-46-632 0 0,-2 1 0 0 0,19 49 64 0 0,-16-41 704 0 0,-17-50-680 0 0,9 31-140 0 0,2-1 0 0 0,-2 0 0 0 0,-1 1 0 0 0,-1-1 0 0 0,2 0 0 0 0,-2 1 0 0 0,0 1 0 0 0,-8-9 0 0 0,20 22-1435 0 0,0-1 1438 0 0,0 2 0 0 0,1-2 0 0 0,-1 2 0 0 0,-2 0 0 0 0,1-2 0 0 0,1 2 0 0 0,-2 1 0 0 0,-1-1 0 0 0,2 0 0 0 0,-3 0 0 0 0,3 2 0 0 0,-1 12 0 0 0,-3-18 60 0 0,0-3 42 0 0,0 2 20 0 0,0 0 34 0 0,-7 18 260 0 0,7-20-314 0 0,-1 0 0 0 0,1 4-31 0 0,0-2 10 0 0,-2-1-82 0 0,5-1-852 0 0,-3 0 897 0 0,0 2 0 0 0,0-2 1 0 0,0 0-1 0 0,2 0 0 0 0,-2 0 0 0 0,0 0 0 0 0,0 0 0 0 0,2 0 1 0 0,-2 0-1 0 0,0 0 0 0 0,0 0 0 0 0,0 0 0 0 0,2 0 0 0 0,-2 0 1 0 0,0 0-1 0 0,0 0 0 0 0,0 0 0 0 0,1-2 0 0 0,-1 2 0 0 0,0 0 1 0 0,0 0-1 0 0,0 0 0 0 0,2 0 0 0 0,-2 0 0 0 0,0 0 0 0 0,0 0 1 0 0,0-1-1 0 0,0 1 0 0 0,2 0 0 0 0,-2 0 0 0 0,21-13 219 0 0,-18 10 20 0 0,4-7-69 0 0,0-1-1 0 0,-2-1 1 0 0,0 2-1 0 0,0-2 1 0 0,4-13-1 0 0,-7-25 229 0 0,-2 29-599 0 0,-4 21 451 0 0,-4 7-494 0 0,-10 12-302 0 0,5 4 132 0 0,13-23 361 0 0,22-28-1634 0 0,-5-5 2156 0 0,-10 16-224 0 0,2 1 1 0 0,13-18-1 0 0,-20 30-240 0 0,0 3 0 0 0,1-3-12 0 0,-1 2-36 0 0,0 1 47 0 0,0 1 29 0 0,-2 0-87 0 0,1-2-9 0 0,1 2 15 0 0,0 0 53 0 0,-2 0 53 0 0,0 0-40 0 0,1 0 0 0 0,-1 0-1 0 0,0 0 1 0 0,2 0 0 0 0,-2 2 0 0 0,0-2-1 0 0,2 0 1 0 0,-2 0 0 0 0,0 0 0 0 0,2 1-1 0 0,-2-1 1 0 0,0 0 0 0 0,0 0 0 0 0,1 2-1 0 0,-1-2 1 0 0,0 0 0 0 0,0 2 0 0 0,2-2 0 0 0,-2 0-1 0 0,0 2 1 0 0,0-2 0 0 0,0 0 0 0 0,0 1-1 0 0,0-1 1 0 0,2 0 0 0 0,-2 2 0 0 0,0-2-1 0 0,0 2 1 0 0,0-2 0 0 0,0 0 0 0 0,0 1-1 0 0,2 24 103 0 0,-2-25-17 0 0,0 8 36 0 0,-2 1-1 0 0,0 0 0 0 0,0-1 1 0 0,-5 11-1 0 0,-8 38 115 0 0,15-55-184 0 0,-10 22 2142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7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1 588 3887 0 0,'0'0'1499'0'0,"2"-5"290"0"0,15 17 61 0 0,12 7 3060 0 0,-27-17-4882 0 0,69 32 4000 0 0,-69-34-3862 0 0,20 14 863 0 0,-18-10-788 0 0,1-1 0 0 0,0-1 0 0 0,1 1 0 0 0,-1-1 0 0 0,2 0 0 0 0,-2 0 0 0 0,0-1-1 0 0,0-1 1 0 0,2 2 0 0 0,-2-2 0 0 0,1 2 0 0 0,0-2 0 0 0,7-2 0 0 0,-10 2-217 0 0,23 0 615 0 0,-24 0-617 0 0,-2 0 0 0 0,1 0-1 0 0,-1 0 1 0 0,2 0-1 0 0,-2 0 1 0 0,0 0-1 0 0,2 0 1 0 0,-2 0 0 0 0,2 0-1 0 0,-2 0 1 0 0,1-2-1 0 0,-1 2 1 0 0,0 0-1 0 0,2 0 1 0 0,-2 0-1 0 0,0-1 1 0 0,2 1 0 0 0,-2 0-1 0 0,2 0 1 0 0,-2-2-1 0 0,0 2 1 0 0,0 0-1 0 0,1-2 1 0 0,-1 2 0 0 0,2-2-1 0 0,-2 2 75 0 0,-12-10 320 0 0,5 6-447 0 0,0 3 0 0 0,2-1 0 0 0,-2 0-1 0 0,0 2 1 0 0,-9-1 0 0 0,-37-8-137 0 0,53 9 115 0 0,24 0-1257 0 0,-8 2 1328 0 0,-1-2 1 0 0,1 0-1 0 0,-1-2 0 0 0,1 0 1 0 0,15-3-1 0 0,61-24 1323 0 0,-89 27-1330 0 0,1 0-11 0 0,-1 2 0 0 0,1-2 0 0 0,91-27 272 0 0,-67 25 1552 0 0,-61 22-1147 0 0,26-15-692 0 0,0 1 0 0 0,2 1 0 0 0,0-2 0 0 0,-11 11 0 0 0,9-7 16 0 0,-2 0 1 0 0,2-2 0 0 0,-17 11-1 0 0,21-14-1 0 0,1-1 11 0 0,-1 1 31 0 0,-1-2-31 0 0,1 2-11 0 0,1-1-12 0 0,2-1-47 0 0,-2 0-17 0 0,0 0 87 0 0,-1 2-11 0 0,0-2 0 0 0,-1 0 0 0 0,1 0 0 0 0,-1 2 0 0 0,-8 0-75 0 0,12-2 19 0 0,35-2-1925 0 0,-2-8 2048 0 0,-1-3 0 0 0,41-19 0 0 0,7-7 41 0 0,-66 34-82 0 0,-2-2-1 0 0,2 0 0 0 0,10-8 0 0 0,17-11 21 0 0,49-21 778 0 0,-102 49-764 0 0,-1 0 0 0 0,0-1 0 0 0,0 3 0 0 0,0-1 0 0 0,1 1 0 0 0,0 1 0 0 0,0 0 0 0 0,0 0 0 0 0,0 2 0 0 0,1 0 0 0 0,-18 14 0 0 0,24-18-46 0 0,0 1 1 0 0,-1-2-1 0 0,1 1 0 0 0,0-1 0 0 0,0-1 1 0 0,0 1-1 0 0,-2 0 0 0 0,1 0 0 0 0,1-2 1 0 0,-10 1-1 0 0,-11 5 17 0 0,26-6-79 0 0,-2 0 25 0 0,0 0-30 0 0,11 0-1378 0 0,0-2 1320 0 0,-1 2 0 0 0,-1-2 0 0 0,2 0-1 0 0,-2 1 1 0 0,1-1 0 0 0,-1 0 0 0 0,2-1 0 0 0,-2-1 0 0 0,9-3-1 0 0,1-5 311 0 0,0 0-1 0 0,25-23 0 0 0,-32 27-135 0 0,99-75 290 0 0,23-19 387 0 0,-120 93-689 0 0,0 0 0 0 0,2 1 0 0 0,0-1 1 0 0,0 2-1 0 0,25-10 0 0 0,12-6 186 0 0,-72 53-162 0 0,-196 190 106 0 0,191-198-73 0 0,-48 39-1 0 0,67-56 246 0 0,14-7-969 0 0,-2 2 554 0 0,2-2-1 0 0,-2 2 0 0 0,2-1 1 0 0,-2-1-1 0 0,2-2 0 0 0,-1 3 1 0 0,-1-1-1 0 0,10-7 1 0 0,51-37 156 0 0,-35 23-137 0 0,0 4 43 0 0,1 0 0 0 0,-1 3 0 0 0,59-20 0 0 0,-61 20 21 0 0,1 1 1 0 0,29-22-1 0 0,-14 3 198 0 0,-44 34-86 0 0,-20-12 2067 0 0,12 12-2231 0 0,-1 1 1 0 0,-1-1-1 0 0,0 2 1 0 0,1 0-1 0 0,-1 0 0 0 0,0 1 1 0 0,3-1-1 0 0,-3 1 1 0 0,2 1-1 0 0,-2-1 0 0 0,2 2 1 0 0,-7 4-1 0 0,2-2-286 0 0,2 0 0 0 0,-2-2 0 0 0,1 0-1 0 0,-18 6 1 0 0,57-36-805 0 0,-20 17 1051 0 0,-8 8 70 0 0,37-33-10 0 0,-1 0 0 0 0,44-55 0 0 0,-80 88 32 0 0,2 0-1 0 0,-2 0 0 0 0,0 0 0 0 0,0 0 1 0 0,0 0-1 0 0,0 0 0 0 0,0-2 0 0 0,0 2 0 0 0,0 0 1 0 0,0 0-1 0 0,0 0 0 0 0,0 0 0 0 0,1 0 1 0 0,-1 0-1 0 0,0 0 0 0 0,0 0 0 0 0,0 0 1 0 0,0-2-1 0 0,0 2 0 0 0,0 0 0 0 0,0 0 0 0 0,0 0 1 0 0,0 0-1 0 0,0 0 0 0 0,0 0 0 0 0,0 0 1 0 0,0 0-1 0 0,0-2 0 0 0,0 2 0 0 0,0 0 0 0 0,0 0 1 0 0,0 0-1 0 0,0 0 0 0 0,0 0 0 0 0,0 0 1 0 0,0 0-1 0 0,0-1 0 0 0,0 1 0 0 0,0 0 0 0 0,0 0 1 0 0,0 0-1 0 0,-1 0 0 0 0,1 0 0 0 0,0 0 1 0 0,0 0-1 0 0,0 0 0 0 0,0 0 0 0 0,0 0 1 0 0,0-2-1 0 0,0 2 0 0 0,0 0 0 0 0,0 0 0 0 0,0 0 1 0 0,-2 0-1 0 0,2 0 0 0 0,0 0 0 0 0,0 0 1 0 0,0 0-1 0 0,0 0 0 0 0,0 0 0 0 0,-19 3 270 0 0,-23 13-630 0 0,28-7 108 0 0,-1 1-1 0 0,3 2 0 0 0,-20 18 0 0 0,-30 25 108 0 0,60-55 67 0 0,25-36-993 0 0,-23 34 1064 0 0,0 0 51 0 0,33-29 235 0 0,-33 31-299 0 0,19-14 3 0 0,2-3 0 0 0,-2 1 0 0 0,26-32 2116 0 0,-45 48-2123 0 0,-2 0 1 0 0,0 0-1 0 0,0 0 0 0 0,2 0 1 0 0,-1 2-1 0 0,-1-2 0 0 0,0 0 1 0 0,2 0-1 0 0,-1 1 0 0 0,-1-1 1 0 0,2 0-1 0 0,-2 2 0 0 0,0-2 1 0 0,2 0-1 0 0,-1 2 0 0 0,1-2 1 0 0,-2 2-1 0 0,0-2 0 0 0,0 3 1 0 0,-20 19-396 0 0,20-20 394 0 0,-26 28-111 0 0,16-15 68 0 0,-1-1 0 0 0,0-2 0 0 0,0 2 0 0 0,-3-2 1 0 0,2-1-1 0 0,-24 15 0 0 0,22-21-148 0 0,15-10 61 0 0,9-11 74 0 0,6 0 19 0 0,-2 1 0 0 0,4 1-1 0 0,-2 0 1 0 0,3 0 0 0 0,21-15 0 0 0,-27 22 39 0 0,32-17 10 0 0,-28 15 110 0 0,81-48 1223 0 0,-93 55-1340 0 0,-1 0 0 0 0,1 1-12 0 0,-1-1-1 0 0,2 0 1 0 0,-1 0-1 0 0,-1 2 1 0 0,1-1 0 0 0,1-1-1 0 0,-3 2 1 0 0,3 0-1 0 0,-1-2 1 0 0,1 2 0 0 0,-1 0-1 0 0,-1 0 1 0 0,1 0-1 0 0,1 0 1 0 0,-1 0 0 0 0,1 0-1 0 0,-2 0 1 0 0,1 2-1 0 0,4 0 1 0 0,3-1-12 0 0,-8-2-191 0 0,19 20-386 0 0,-19-19 608 0 0,-2 1-1 0 0,1 1 1 0 0,-1-2 0 0 0,0 2-1 0 0,0 0 1 0 0,0-2-1 0 0,2 1 1 0 0,-2 1 0 0 0,0 0-1 0 0,0-2 1 0 0,0 2 0 0 0,0-1-1 0 0,0 1 1 0 0,0-2 0 0 0,0 2-1 0 0,0 0 1 0 0,-2-1-1 0 0,2-1 1 0 0,0 2 0 0 0,0 0-1 0 0,0-2 1 0 0,-1 1 0 0 0,1 1-1 0 0,-2-2 1 0 0,2 2-1 0 0,0-2 1 0 0,-2 2 0 0 0,2-1-1 0 0,-2-1 1 0 0,2 2 0 0 0,-1-2-1 0 0,1 2 1 0 0,-4 0-1 0 0,1 1-12 0 0,-9 13 55 0 0,1-3 1 0 0,-3 1 0 0 0,-24 23-1 0 0,-15 15 94 0 0,30-26 53 0 0,51-32-504 0 0,-13 0 362 0 0,1-3-1 0 0,0 0 0 0 0,-1 1 1 0 0,-1-3-1 0 0,0-1 1 0 0,0 2-1 0 0,0-2 0 0 0,20-25 1 0 0,-17 18 18 0 0,1 2-1 0 0,1-1 1 0 0,29-20 0 0 0,-42 35-73 0 0,-6 1 2 0 0,1 2-1 0 0,1-2 1 0 0,0 1 0 0 0,-1-1 0 0 0,1 2-1 0 0,0-2 1 0 0,0 2 0 0 0,-1-1-1 0 0,1 1 1 0 0,2-2 0 0 0,-3 2-1 0 0,1 0 1 0 0,0-2 0 0 0,-1 2-1 0 0,3 0 1 0 0,1 0 0 0 0,-3 0 41 0 0,-2 2-20 0 0,2-2 95 0 0,-15 24 183 0 0,-40 26-209 0 0,-89 78-186 0 0,79-79 79 0 0,63-49-64 0 0,39-5-1352 0 0,-19-4 1470 0 0,1 0 1 0 0,38-20-1 0 0,-40 17-9 0 0,0 1 1 0 0,2 3-1 0 0,20-10 0 0 0,-2 13-32 0 0,-29 5 5 0 0,-1-1 1 0 0,-1-1-1 0 0,1 0 0 0 0,0 0 1 0 0,-1 1-1 0 0,10-6 0 0 0,-18 7 65 0 0,-14-26 1897 0 0,-5 15-2266 0 0,0 1 1 0 0,-2 0-1 0 0,-42-13 0 0 0,50 20 179 0 0,9 1 64 0 0,-1 2 0 0 0,2-2-1 0 0,-1 0 1 0 0,-1 2 0 0 0,1-1 0 0 0,1-1-1 0 0,-6-5 1 0 0,8 7 54 0 0,1 0 0 0 0,0 0-1 0 0,0 0 1 0 0,-2 0 0 0 0,2 0 0 0 0,0 0-1 0 0,0 0 1 0 0,0 0 0 0 0,-2 0-1 0 0,2-2 1 0 0,0 2 0 0 0,0 0 0 0 0,0 0-1 0 0,-2 0 1 0 0,2 0 0 0 0,0-2 0 0 0,0 2-1 0 0,0 0 1 0 0,0 0 0 0 0,-1-1 0 0 0,1 1-1 0 0,0 0 1 0 0,0 0 0 0 0,0-2 0 0 0,0 2-1 0 0,0 0 1 0 0,0 0 0 0 0,0-2-1 0 0,0 2 1 0 0,0 0 0 0 0,0 0 0 0 0,0-1-1 0 0,0 1 1 0 0,0 0 0 0 0,0 0 0 0 0,0-2-1 0 0,17-5-432 0 0,24 2-294 0 0,-39 5 721 0 0,47-4-5 0 0,-49 4-64 0 0,-33 18-116 0 0,-5-1 193 0 0,-45 24 36 0 0,76-35-125 0 0,0-1 0 0 0,-2 0 1 0 0,2 0-1 0 0,2 2 0 0 0,-2-2 0 0 0,0 2 1 0 0,2 0-1 0 0,-5 7 0 0 0,8-12-1 0 0,2-2 1 0 0,-2 2-1 0 0,2-2 0 0 0,0 1 1 0 0,-2-1-1 0 0,2 2 0 0 0,0-2 1 0 0,-1 2-1 0 0,1-2 0 0 0,0 1 1 0 0,0-1-1 0 0,0 2 0 0 0,0-2 1 0 0,-2 2-1 0 0,2-2 0 0 0,0 2 1 0 0,0-2-1 0 0,0 1 0 0 0,0 1 1 0 0,0-2-1 0 0,0 2 0 0 0,0-2 1 0 0,0 2-1 0 0,2-2 1 0 0,-2 1-1 0 0,0 1 0 0 0,0-2 1 0 0,0 2-1 0 0,1-2 0 0 0,-1 1 1 0 0,0-1-1 0 0,2 2 0 0 0,-2-2 1 0 0,0 0-1 0 0,2 2 0 0 0,0 0 1 0 0,1-1-125 0 0,2 3 1 0 0,0-2 0 0 0,1-1 0 0 0,-1 1 0 0 0,0 0 0 0 0,0 0 0 0 0,9-1 272 0 0,-16 3-31 0 0,2-3 1 0 0,0 3-1 0 0,-1-2 0 0 0,1 1 1 0 0,-2-1-1 0 0,2 0 0 0 0,-2 1 1 0 0,0-1-1 0 0,2 0 0 0 0,-1-1 1 0 0,-1 3-1 0 0,0-3 1 0 0,0 1-1 0 0,1 0 0 0 0,-1 0 1 0 0,0-1-1 0 0,-3 3 0 0 0,-43 29 158 0 0,25-19-137 0 0,-43 27 3499 0 0,84-44-4042 0 0,-3-3 625 0 0,1 3 0 0 0,-1-4 0 0 0,1 2 0 0 0,-2-2 0 0 0,26-14 0 0 0,22-12 224 0 0,99-39 2424 0 0,-92 42-1984 0 0,-48 23-750 0 0,-2 0 1 0 0,2 0-1 0 0,0 2 1 0 0,-1 2-1 0 0,1-1 0 0 0,36 1 1 0 0,-15-1-12 0 0,-35 3 8 0 0,0-1 1 0 0,1 0-1 0 0,-1 0 1 0 0,11-6-1 0 0,6-1-20 0 0,-12 6-19 0 0,0-1 1 0 0,0 1-1 0 0,26-3 0 0 0,52-6 372 0 0,-116-2-316 0 0,14 13-313 0 0,-2-1 0 0 0,1 0-1 0 0,-22 4 1 0 0,19-2 260 0 0,2 0-1 0 0,-25-2 1 0 0,33 1 0 0 0,3 1 0 0 0,0 0 1 0 0,-3 0-1 0 0,3 0 0 0 0,-1 0 0 0 0,-1 1 0 0 0,-3 1 1 0 0,-13 1-417 0 0,3-1 407 0 0,-79 10 47 0 0,72-8-20 0 0,-3-1 0 0 0,-31-3 0 0 0,50 0-20 0 0,-12-1-1 0 0,16 1 0 0 0,-2-2 0 0 0,0 2 0 0 0,2 0 0 0 0,-2 0 0 0 0,-8 2 0 0 0,13-2-11 0 0,-1 1-31 0 0,1-2 31 0 0,0 1 0 0 0,0 0-45 0 0,32-11-1293 0 0,-27 11 1338 0 0,-1 0-31 0 0,0 0 19 0 0,58-7-544 0 0,10-3 2305 0 0,-100 1-1449 0 0,28 9-321 0 0,-1 0-1 0 0,-1 2 0 0 0,1-2 1 0 0,0 0-1 0 0,1 2 1 0 0,-2-2-1 0 0,1 1 1 0 0,-4 3-1 0 0,2-2-20 0 0,0-1 1 0 0,-1 1-1 0 0,1 0 0 0 0,0-1 0 0 0,-2-1 0 0 0,2 2 1 0 0,0-2-1 0 0,-11 0 0 0 0,54-31-1899 0 0,-33 28 1952 0 0,11-3-5 0 0,29 6 2 0 0,-12 2 131 0 0,57 2 152 0 0,-87-3-280 0 0,-1-1 0 0 0,2 0 11 0 0,-1 0 31 0 0,1 0-31 0 0,-3 2-11 0 0,3 0 0 0 0,-3-2-15 0 0,1 2-57 0 0,-2-2 4 0 0,-2 1 73 0 0,2 1 0 0 0,0 0 0 0 0,0-1 0 0 0,0 1 0 0 0,-1 0 0 0 0,1 0 0 0 0,-2-1 0 0 0,2 1 0 0 0,-2 0-1 0 0,2 0 1 0 0,-1-1 0 0 0,1 1 0 0 0,-2 0 0 0 0,0-1 0 0 0,2-1 0 0 0,-2 2 0 0 0,1 0 0 0 0,-1 0-1 0 0,-2-1 1 0 0,-34 22 154 0 0,19-14-97 0 0,0 3-39 0 0,9-7-14 0 0,1 2 0 0 0,1 0 0 0 0,-3 0-1 0 0,2 0 1 0 0,-6 8 0 0 0,3 1-361 0 0,10-16 347 0 0,2 0 0 0 0,0 0 0 0 0,0 2-1 0 0,0-2 1 0 0,0 0 0 0 0,0 0-1 0 0,0 0 1 0 0,0 0 0 0 0,0 1-1 0 0,0-1 1 0 0,0 0 0 0 0,0 0-1 0 0,0 0 1 0 0,0 0 0 0 0,0 2-1 0 0,0-2 1 0 0,0 0 0 0 0,0 0-1 0 0,0 0 1 0 0,0 0 0 0 0,0 2-1 0 0,0-2 1 0 0,2 0 0 0 0,-2 0 0 0 0,0 0-1 0 0,0 0 1 0 0,0 0 0 0 0,0 1-1 0 0,0-1 1 0 0,0 0 0 0 0,0 0-1 0 0,1 0 1 0 0,-1 0 0 0 0,0 0-1 0 0,0 0 1 0 0,0 0 0 0 0,0 2-1 0 0,0-2 1 0 0,2 0 0 0 0,-2 0-1 0 0,0 0 1 0 0,0 0 0 0 0,0 0 0 0 0,0 0-1 0 0,2 0 1 0 0,-2 0 0 0 0,0 0-1 0 0,0 0 1 0 0,0 0 0 0 0,2 0-1 0 0,-2 0 1 0 0,0 0 0 0 0,0 0-1 0 0,0 0 1 0 0,0 0 0 0 0,1 0-1 0 0,-1-2 1 0 0,0 2 0 0 0,0 0-1 0 0,0 0 1 0 0,0 0 0 0 0,13-1 242 0 0,-1-1 0 0 0,0-1 1 0 0,-2-1-1 0 0,14-3 0 0 0,-13 2-99 0 0,-3 1-1 0 0,3 3 0 0 0,-1-3 1 0 0,1 3-1 0 0,18-3 0 0 0,-22 2 174 0 0,2 1-1 0 0,-2-1 0 0 0,1 0 0 0 0,13-5 1 0 0,38-10 256 0 0,-45 15-567 0 0,-2 0 0 0 0,2 2 0 0 0,-2-1 0 0 0,2 2 0 0 0,-2-1 0 0 0,0 2 0 0 0,16 3 0 0 0,20 2 0 0 0,-25-2 64 0 0,-32-6-28 0 0,0-1 0 0 0,1 2 0 0 0,-1 0 0 0 0,0 0 0 0 0,1 2 0 0 0,-1-2 0 0 0,-12 3 0 0 0,16-1-45 0 0,2 0-47 0 0,-37-4-7 0 0,38 2 63 0 0,-1 0 0 0 0,1 2 0 0 0,-2-2 0 0 0,3 0 0 0 0,-1 0-15 0 0,0 0-59 0 0,42-2-1493 0 0,-9-3 1567 0 0,59-13 0 0 0,-71 15 65 0 0,-10 1-31 0 0,1 1-1 0 0,-1-1 1 0 0,1 0-1 0 0,-1-1 1 0 0,14-6 893 0 0,-44-12-399 0 0,-16 0-1120 0 0,34 18 479 0 0,-1 1 0 0 0,1-1 0 0 0,0 1 0 0 0,-1 0 0 0 0,1 1 0 0 0,-3-1 0 0 0,-4-2 0 0 0,10 4 33 0 0,-2 0-157 0 0,-8 0 698 0 0,12 2-416 0 0,-2 0 1 0 0,1 0 0 0 0,1-2 0 0 0,0 1-1 0 0,0 1 1 0 0,-1 0 0 0 0,1-2 0 0 0,2 1-1 0 0,-3-1 1 0 0,1 2 0 0 0,0-2 0 0 0,-1 2-1 0 0,5 0 1 0 0,37 11 82 0 0,-36-11-117 0 0,2 0 0 0 0,-3 0 0 0 0,1-1 0 0 0,0-1 0 0 0,0 0 0 0 0,14 0 0 0 0,17 4 40 0 0,-8-2-51 0 0,-25-2 0 0 0,0-2 0 0 0,0 2 0 0 0,0 2 0 0 0,1-2 0 0 0,-1 0 0 0 0,9 3 0 0 0,-11-3 0 0 0,2 2 0 0 0,-1-2 0 0 0,27 5 0 0 0,45 9 0 0 0,-73-12 0 0 0,-27 1 0 0 0,16-3-63 0 0,-1 0 0 0 0,0 2 1 0 0,1 0-1 0 0,-1-1 0 0 0,0 1 0 0 0,1 1 0 0 0,-8 4 1 0 0,-39 11-164 0 0,22-17 226 0 0,22-1-102 0 0,1 0 0 0 0,0 0 1 0 0,-1 2-1 0 0,1 0 0 0 0,-1 0 0 0 0,-18 6 0 0 0,8-3 71 0 0,18-5 31 0 0,-1 2 0 0 0,1-2-15 0 0,3 0-57 0 0,-2 2-6 0 0,0 0 10 0 0,2-2 9 0 0,-1 1 36 0 0,1-1-33 0 0,19 2-393 0 0,1 2 538 0 0,-1-1 0 0 0,2-3 1 0 0,-2 2-1 0 0,2-4 1 0 0,22-1-1 0 0,18-1 115 0 0,-54 2-169 0 0,-2 2 36 0 0,2 0-1 0 0,-2 0 0 0 0,2 0 1 0 0,-2 0-1 0 0,2 0 1 0 0,9 4-1 0 0,-11-4-70 0 0,0 2 0 0 0,54 6 0 0 0,17 18-64 0 0,-72-24 64 0 0,-1 0 11 0 0,2-1 2018 0 0,-11-6-2008 0 0,-1 0 0 0 0,0 0-1 0 0,0 0 1 0 0,-14-7 0 0 0,-3 3-194 0 0,1 0 0 0 0,-1 2 0 0 0,0 2 1 0 0,-2 0-1 0 0,-47-2 0 0 0,7 3-282 0 0,-102 10 0 0 0,115-5 338 0 0,-60-6-766 0 0,108 5 851 0 0,0 2-1 0 0,-1-2 0 0 0,1 0 0 0 0,0 2 0 0 0,0-2 0 0 0,1 1 0 0 0,-1 1 0 0 0,-9 3 0 0 0,14-5-20 0 0,-1 2-14 0 0,1 0-7 0 0,0-2 4 0 0,5 0-1304 0 0,2 0 1316 0 0,0 0 1 0 0,0 0-1 0 0,-1-2 1 0 0,1 2-1 0 0,-1-2 1 0 0,9-3-1 0 0,13 0-66 0 0,90-14 290 0 0,-58 7 31 0 0,86-4 0 0 0,-127 14-44 0 0,0 1 0 0 0,0-1-1 0 0,0-1 1 0 0,0-3 0 0 0,-2 3 0 0 0,28-14-1 0 0,-41 15-141 0 0,-1 0 0 0 0,1 0 42 0 0,-3 2 12 0 0,5-3 1846 0 0,-36-16-1196 0 0,18 15-961 0 0,7 3 115 0 0,0-3 1 0 0,-2 2-1 0 0,2 2 1 0 0,-2-1-1 0 0,1-1 1 0 0,0 2 0 0 0,0 0-1 0 0,-1 0 1 0 0,2 0-1 0 0,-2 0 1 0 0,2 0-1 0 0,-2 2 1 0 0,2-1 0 0 0,-11 3-1 0 0,11-2 120 0 0,2-1-31 0 0,-2 1 31 0 0,1-2 22 0 0,-98 7 98 0 0,97-5-109 0 0,3-2 1 0 0,2 0 0 0 0,-2 0 0 0 0,2 2-1 0 0,-2-2 1 0 0,2 0 0 0 0,-1 0 0 0 0,-1 0 0 0 0,2 0-1 0 0,-2 0 1 0 0,2 0 0 0 0,-1 1 0 0 0,-1-2 0 0 0,2 1-1 0 0,-2 0 1 0 0,2 0 0 0 0,-2 0 0 0 0,2 0 0 0 0,-1 0-1 0 0,-3-2 437 0 0,35 5-1638 0 0,44 1 1067 0 0,134-1 1468 0 0,-138-8-878 0 0,-67 5-414 0 0,27-3 39 0 0,-2 3 105 0 0,-25 0-186 0 0,1 0 0 0 0,0 1 0 0 0,-1-1 0 0 0,1 0 0 0 0,-2 0 0 0 0,1 2 0 0 0,1-2 0 0 0,-2 0 0 0 0,1 0 0 0 0,1 2 0 0 0,-1-2 0 0 0,-1 0 0 0 0,39 3 0 0 0,-23 1 7 0 0,-14-4 71 0 0,0 1 0 0 0,2 1 0 0 0,-2-2 1 0 0,0 0-1 0 0,2 0 0 0 0,-1 0 1 0 0,-1 0-1 0 0,2-2 0 0 0,5 1 0 0 0,22 2 137 0 0,-34-1-154 0 0,4 0 5 0 0,-2 2-53 0 0,1-2-13 0 0,1 0 0 0 0,-1 0 0 0 0,0 0 16 0 0,3 0-66 0 0,16 10 261 0 0,-15-6-293 0 0,-2 1-1 0 0,2 0 0 0 0,-2 1 0 0 0,1 0 1 0 0,-1 0-1 0 0,0-1 0 0 0,-2 2 0 0 0,10 12 1 0 0,26 62 199 0 0,-30-63-171 0 0,1 6 57 0 0,-1-5 21 0 0,21 36 0 0 0,-30-55-91 0 0,-44-29 392 0 0,27 15-432 0 0,1 0 163 0 0,1 2 0 0 0,-29-16-1 0 0,39 25-208 0 0,-2-1-1 0 0,2 3 0 0 0,-2-1 1 0 0,2 0-1 0 0,-2 0 1 0 0,2 1-1 0 0,-2-1 0 0 0,2 2 1 0 0,-2-2-1 0 0,0 2 0 0 0,2 0 1 0 0,-11 2-1 0 0,14-2 136 0 0,2 0 0 0 0,0 0-1 0 0,0 0 1 0 0,-1 0 0 0 0,1 0-1 0 0,0 0 1 0 0,0 0 0 0 0,-2 0 0 0 0,2 0-1 0 0,0 2 1 0 0,0-2 0 0 0,0 0-1 0 0,-2 0 1 0 0,2 0 0 0 0,0 0 0 0 0,0 1-1 0 0,0-1 1 0 0,0 0 0 0 0,-2 0-1 0 0,2 2 1 0 0,0-2 0 0 0,0 0-1 0 0,0 0 1 0 0,0 2 0 0 0,0-2 0 0 0,0 0-1 0 0,0 0 1 0 0,0 2 0 0 0,0-2-1 0 0,0 0 1 0 0,-1 0 0 0 0,1 1 0 0 0,1-1-1 0 0,-1 0 1 0 0,0 0 0 0 0,0 2-1 0 0,0-2 1 0 0,0 0 0 0 0,0 0 0 0 0,0 2-1 0 0,0-2 1 0 0,0 0 0 0 0,0 0-1 0 0,0 2 1 0 0,0-2 0 0 0,2 0 0 0 0,-2 0-1 0 0,0 1 1 0 0,11 15-506 0 0,41 48-220 0 0,-80-100 3552 0 0,11 17-2795 0 0,-37-37 0 0 0,47 49 22 0 0,-2 0 0 0 0,2 2-1 0 0,-1-2 1 0 0,-1 2 0 0 0,0 1 0 0 0,1-1-1 0 0,-1 2 1 0 0,-13-6 0 0 0,22 9 11 0 0,12 12-3485 0 0,12 2 3065 0 0,-14-9 289 0 0,1 1 11 0 0,-1-1 0 0 0,2-2-1 0 0,-1 1 1 0 0,1-1 0 0 0,-2 1 0 0 0,2-3-1 0 0,0 3 1 0 0,14-3 2254 0 0,-27-2-2121 0 0,1-1-1 0 0,0 2 1 0 0,-2-2-1 0 0,2 1 1 0 0,-2 1-1 0 0,2-2 0 0 0,-2 0 1 0 0,2 2-1 0 0,-1-2 1 0 0,1 2-1 0 0,-2-1 0 0 0,2 1 1 0 0,-2-2-1 0 0,0 2 1 0 0,2-2-1 0 0,-1 2 1 0 0,-1 0-1 0 0,0-2 0 0 0,1 1 1 0 0,-29-10 891 0 0,16 8-1081 0 0,-1 1-1 0 0,-1-1 0 0 0,2 3 1 0 0,-1-2-1 0 0,1 2 1 0 0,-2 2-1 0 0,1-2 1 0 0,-27 7-1 0 0,-1 0-80 0 0,105-6-1626 0 0,-22 1 1816 0 0,-2-4 20 0 0,-21 1 241 0 0,1 1 0 0 0,25 1 0 0 0,-64-18 1958 0 0,-1 5-1910 0 0,-1 1 1 0 0,-46-15-1 0 0,60 25-351 0 0,1-3-1 0 0,-1 3 1 0 0,0-1-1 0 0,1 2 1 0 0,-3-2-1 0 0,3 2 1 0 0,-1 0-1 0 0,0 0 1 0 0,1 2-1 0 0,-3-2 1 0 0,-10 5-1 0 0,21-5-15 0 0,16 16-2261 0 0,8-6 1919 0 0,0 0 0 0 0,2-3 0 0 0,0 0-1 0 0,-1 0 1 0 0,1-3 0 0 0,43 4 0 0 0,-57-9 4695 0 0,-29-6-2956 0 0,-32-7-1187 0 0,39 10-175 0 0,-1 3-1 0 0,-1 1 1 0 0,2-2 0 0 0,-2 2-1 0 0,1 2 1 0 0,-16-1 0 0 0,27-1-22 0 0,22 7-2038 0 0,22 2 1860 0 0,1-4 0 0 0,-2 0 0 0 0,62-3 517 0 0,-106-2-257 0 0,1 0 0 0 0,0 0-1 0 0,-2 0 1 0 0,2 2 0 0 0,0-2-1 0 0,0 0 1 0 0,-2 0 0 0 0,2 0 0 0 0,0 0-1 0 0,-1 0 1 0 0,1 0 0 0 0,0 1-1 0 0,0-1 1 0 0,-2 0 0 0 0,2 0 0 0 0,0 0-1 0 0,0 2 1 0 0,-2-2 0 0 0,2 0-1 0 0,0 0 1 0 0,0 2 0 0 0,0-2 0 0 0,0 0-1 0 0,-2 0 1 0 0,2 2 0 0 0,0-2-1 0 0,0 0 1 0 0,0 1 0 0 0,0-1 0 0 0,0 0-1 0 0,0 2 1 0 0,0-2 0 0 0,0 0-1 0 0,0 0 1 0 0,0 2 0 0 0,0-2 0 0 0,2 19-336 0 0,19 2 801 0 0,-42-51 1295 0 0,16 22-1774 0 0,3 6 19 0 0,0 0 0 0 0,2 0 0 0 0,-1 1 0 0 0,-1-3 0 0 0,2 4 0 0 0,-2-2 0 0 0,0 1 1 0 0,1-1-1 0 0,-1 0 0 0 0,0 1 0 0 0,1-1 0 0 0,-1 2 0 0 0,0-2 0 0 0,-3-1 0 0 0,5 3-76 0 0,7 1-1819 0 0,-4-1 1673 0 0,-1 2 0 0 0,1-2 0 0 0,1 2 0 0 0,-1-2 0 0 0,4 5-1 0 0,52 35 1446 0 0,-64-42-988 0 0,2 0 1 0 0,-1 1-1 0 0,1-1 0 0 0,-3 0 0 0 0,3-1 1 0 0,0 1-1 0 0,-1 0 0 0 0,-3-5 0 0 0,-2 2-36 0 0,-8-7-145 0 0,10 9-68 0 0,0-1-1 0 0,2-1 1 0 0,-2 1 0 0 0,-7-9 0 0 0,13 13 16 0 0,6 0-725 0 0,-2 0 618 0 0,2 0 1 0 0,-1 0-1 0 0,-1 0 0 0 0,3 0 1 0 0,-3 1-1 0 0,2-1 0 0 0,-1 2 1 0 0,-1-2-1 0 0,2 2 0 0 0,-1-1 1 0 0,-1 1-1 0 0,8 3 0 0 0,49 33-1361 0 0,-48-29 1343 0 0,1 0 518 0 0,-5-4 1211 0 0,-10-21-547 0 0,-25-48-524 0 0,27 63-622 0 0,5 2-758 0 0,0 1 662 0 0,-1-2 0 0 0,1 2 0 0 0,-2 0 0 0 0,2-1 0 0 0,-1 1 1 0 0,1 1-1 0 0,-1-1 0 0 0,-1 2 0 0 0,2-3 0 0 0,-1 3 0 0 0,-1-1 1 0 0,1 1-1 0 0,-1-1 0 0 0,6 6 1396 0 0,-35-42 1010 0 0,3 9-2179 0 0,16 17-178 0 0,0 2 1 0 0,2-2-1 0 0,0 0 0 0 0,0 0 0 0 0,-7-10 0 0 0,12 17 42 0 0,-4-4-105 0 0,-1-3-948 0 0,5 7 1116 0 0,0 0 0 0 0,0 0 0 0 0,0 0 0 0 0,0 0-1 0 0,0 0 1 0 0,0 0 0 0 0,0 0 0 0 0,0 0 0 0 0,0 0-1 0 0,0 0 1 0 0,0 0 0 0 0,0 0 0 0 0,0 0 0 0 0,0 0 0 0 0,0 0-1 0 0,0 0 1 0 0,2 0 0 0 0,-2 0 0 0 0,0 0 0 0 0,0 0-1 0 0,0 0 1 0 0,0 0 0 0 0,0 0 0 0 0,0 0 0 0 0,0 0-1 0 0,0 0 1 0 0,0 0 0 0 0,0 0 0 0 0,0 0 0 0 0,0 0-1 0 0,0 0 1 0 0,0 0 0 0 0,0 0 0 0 0,0 0 0 0 0,0 0-1 0 0,0 0 1 0 0,0 0 0 0 0,0 0 0 0 0,1 0 0 0 0,-1 0-1 0 0,0 0 1 0 0,0 0 0 0 0,0 0 0 0 0,0 0 0 0 0,0 0 0 0 0,0 0-1 0 0,0 0 1 0 0,0 0 0 0 0,0 0 0 0 0,6 2-8 0 0,1 1 0 0 0,-2 1 1 0 0,2-1-1 0 0,-2 1 0 0 0,0 1 1 0 0,0-2-1 0 0,1 3 0 0 0,7 7 1 0 0,3 5 7 0 0,-9-11 44 0 0,0 1 0 0 0,0 1 0 0 0,-2 0 0 0 0,2 1 0 0 0,-4-1 0 0 0,9 17 0 0 0,1-2-24 0 0,-10-19 1924 0 0,-5-8-1898 0 0,2-1 0 0 0,-1 1 0 0 0,-1-1 0 0 0,0 1 0 0 0,0 1 0 0 0,-1-1 0 0 0,1-1 0 0 0,0 1 0 0 0,-4-4 0 0 0,-5-7-30 0 0,-6-3 46 0 0,17 15-109 0 0,3 4-984 0 0,-1-2 959 0 0,0 1 0 0 0,-1-1-1 0 0,1 2 1 0 0,-2 0 0 0 0,2-2-1 0 0,0 2 1 0 0,-1-2 0 0 0,1 1-1 0 0,-2 1 1 0 0,2 0 0 0 0,0-1 0 0 0,-2-1-1 0 0,1 2 1 0 0,-1 0 0 0 0,2 0-1 0 0,0 1 1 0 0,15 32-18 0 0,-17-35 95 0 0,5 19-10 0 0,0 0 1 0 0,1 0-1 0 0,2 38 0 0 0,-1-2-3 0 0,-5-53 17 0 0,-2 2 0 0 0,0-1 1088 0 0,-3-29-286 0 0,3 19-790 0 0,-2-1 0 0 0,2 1 1 0 0,0 0-1 0 0,0-2 0 0 0,0 2 1 0 0,2-8-1 0 0,-2 13-42 0 0,0 2-1 0 0,0-2 1 0 0,0 2 0 0 0,0-2-1 0 0,0 2 1 0 0,0-1 0 0 0,0 1 0 0 0,1 0-1 0 0,-1-2 1 0 0,0 2 0 0 0,0-2-1 0 0,0 2 1 0 0,2-2 0 0 0,-2 2-1 0 0,0 0 1 0 0,0-1 0 0 0,2 1-1 0 0,-2 0 1 0 0,0-2 0 0 0,1 2-1 0 0,-1 0 1 0 0,2-2 0 0 0,-2 2-1 0 0,2 0 1 0 0,-2 0 16 0 0,2 0 0 0 0,-2 0 0 0 0,1 0-1 0 0,-1 0 1 0 0,2 0 0 0 0,-2 2 0 0 0,0-2 0 0 0,2 0-1 0 0,-2 0 1 0 0,2 0 0 0 0,-2 2 0 0 0,0-2 0 0 0,1 0-1 0 0,-1 1 1 0 0,0-1 0 0 0,2 0 0 0 0,-2 2 0 0 0,0-2-1 0 0,0 0 1 0 0,2 2 0 0 0,-2-2 0 0 0,0 2 0 0 0,0-2-1 0 0,0 1 1 0 0,2-1 0 0 0,-2 0 0 0 0,0 2-1 0 0,0-2 1 0 0,0 2 0 0 0,3 8 15 0 0,0-1-1 0 0,-1-1 0 0 0,2 3 1 0 0,-3-2-1 0 0,1 1 1 0 0,-2-1-1 0 0,2 1 1 0 0,-2-1-1 0 0,-2 17 0 0 0,2 34 60 0 0,-3 1 4 0 0,1 3 1263 0 0,-33-326-827 0 0,25 231-702 0 0,8 26 151 0 0,-1 0-1 0 0,1 0 1 0 0,0-1 0 0 0,0 1 0 0 0,2 0-1 0 0,-1 0 1 0 0,1 0 0 0 0,-2-2-1 0 0,2-4 1 0 0,0 10-26 0 0,0-1-209 0 0,3 30-108 0 0,-1-1-1 0 0,0-1 0 0 0,-2 2 1 0 0,-2 0-1 0 0,0-1 0 0 0,-6 31 1 0 0,6-53 383 0 0,0-2 36 0 0,2-3 246 0 0,-5-2 11 0 0,-2 1 0 0 0,2-3 0 0 0,-2 1-1 0 0,2 1 1 0 0,0-1 0 0 0,-2-3 0 0 0,2 3 0 0 0,-1 0 0 0 0,3-3 0 0 0,-2 3-1 0 0,-7-11 1 0 0,-7-5-81 0 0,-49-49-122 0 0,52 51-63 0 0,1 0 1 0 0,-2-1-1 0 0,-25-16 1 0 0,23 20-1038 0 0,17 14 342 0 0,6 2 59 0 0,6 8 109 0 0,94 91 1078 0 0,-135-122 1553 0 0,7 3-2213 0 0,-1 3 0 0 0,1-1 1 0 0,-2 4-1 0 0,0-2 0 0 0,-2 4 0 0 0,2 0 0 0 0,-1 1 0 0 0,-1 0 0 0 0,-1 2 1 0 0,-44-3-1 0 0,75 15-2615 0 0,17 12 1931 0 0,26 15 688 0 0,-37-27 84 0 0,3 0 0 0 0,-3 0 0 0 0,3 0 0 0 0,-1-1 0 0 0,1-1-1 0 0,-1-1 1 0 0,12 3 2576 0 0,-44-26-903 0 0,18 20-1642 0 0,-2-3-43 0 0,-1 1-1 0 0,0-1 1 0 0,0 1-1 0 0,-2 1 1 0 0,2-1 0 0 0,-8-1-1 0 0,13 4-46 0 0,36 19-1560 0 0,13 2 1613 0 0,-29-16 10 0 0,-3 2-1 0 0,2 2 1 0 0,-1-2-1 0 0,13 12 0 0 0,-22-14 75 0 0,-1-2 0 0 0,-1 3-1 0 0,0-1 1 0 0,0 0 0 0 0,0 0-1 0 0,4 6 1 0 0,7 6-22 0 0,30 35 447 0 0,-46-52-426 0 0,2 0-4 0 0,0 3-55 0 0,0-1-13 0 0,1 2 0 0 0,1-3 0 0 0,-1 3 0 0 0,2-1 38 0 0,-7-5 49 0 0,25 37 79 0 0,-21-30-27 0 0,-2-1 58 0 0,20 23-176 0 0,-16-21-21 0 0,18 23 0 0 0,-9-17 12 0 0,26 44 40 0 0,-37-53-52 0 0,0 1 0 0 0,27 49 64 0 0,-29-49-53 0 0,2-4 31 0 0,-2 3-31 0 0,2 1-11 0 0,-1-1 0 0 0,3-1 0 0 0,-2 3 0 0 0,3 11 0 0 0,23 91 64 0 0,-27-91 4 0 0,1-8-58 0 0,0 3 0 0 0,0-3 0 0 0,-2 3 0 0 0,1-3 0 0 0,-2 18 0 0 0,1-12 9 0 0,1 2 8 0 0,1-1 1 0 0,-2 1-1 0 0,-3 22 0 0 0,3-36-27 0 0,-4 18 0 0 0,-6 25 0 0 0,8-34-9 0 0,-10 32-42 0 0,12-41 28 0 0,0 0-19 0 0,0-1 19 0 0,-2-1-37 0 0,12-22-391 0 0,-3 1 400 0 0,0-1 1 0 0,-1-1 0 0 0,4-34 0 0 0,2-5-97 0 0,-9 48 112 0 0,-1 2 0 0 0,0-2 0 0 0,0 2 0 0 0,-2-2 0 0 0,0 2-1 0 0,0-2 1 0 0,-4-19 0 0 0,-6-68-333 0 0,8 67 289 0 0,0 18 134 0 0,2 1-1 0 0,-8-30 0 0 0,6 38 11 0 0,-1 0 0 0 0,1 0-1 0 0,-2 2 1 0 0,1-2 0 0 0,-1 2-1 0 0,1-2 1 0 0,-1 1-1 0 0,-1 1 1 0 0,-9-10 0 0 0,-1-13 156 0 0,-9-8-101 0 0,18 29-187 0 0,3-2 1 0 0,-1 2-1 0 0,1 0 1 0 0,0-2-1 0 0,-1 3 1 0 0,2-3-1 0 0,1 0 0 0 0,-3-13 1 0 0,2 13-11 0 0,1-1 0 0 0,-3 1 1 0 0,2-1-1 0 0,-1 1 0 0 0,-6-12 0 0 0,-18-12-457 0 0,9 14-4884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8"/>
    </inkml:context>
    <inkml:brush xml:id="br0">
      <inkml:brushProperty name="width" value="0.10583" units="cm"/>
      <inkml:brushProperty name="height" value="0.10583" units="cm"/>
      <inkml:brushProperty name="color" value="#321304"/>
    </inkml:brush>
  </inkml:definitions>
  <inkml:trace contextRef="#ctx0" brushRef="#br0">264 339 3223 0 0,'-10'12'660'0'0,"-2"0"4080"0"0,-4 24 4305 0 0,14-27-8344 0 0,-1 0 1 0 0,1-1-1 0 0,0 1 1 0 0,1 15-1 0 0,16-67 1139 0 0,-9 20-1510 0 0,-3 16-119 0 0,-1-1-1 0 0,-1-1 1 0 0,1 2-1 0 0,0-12 1 0 0,-21 50-1017 0 0,14-22 697 0 0,-16 31 20 0 0,21-40 145 0 0,0 3-34 0 0,-2 1 1 0 0,0-1 0 0 0,1-1-1 0 0,-1 1 1 0 0,0-1 0 0 0,-1 2-1 0 0,1-3 1 0 0,0 3 0 0 0,-6 3 290 0 0,8-9-185 0 0,-2-3 170 0 0,12-21-132 0 0,18-37 112 0 0,-12 37-228 0 0,-16 25-50 0 0,1-3 0 0 0,1 3 0 0 0,-2-3 13 0 0,2 2 41 0 0,0-1-30 0 0,11-18 200 0 0,-9 18-217 0 0,-1-3 1 0 0,-1 3 0 0 0,1-2-1 0 0,-1 0 1 0 0,2 1 0 0 0,-3-1-1 0 0,3-7 1 0 0,-4 10 67 0 0,5-8 146 0 0,-1-1-210 0 0,2-3 31 0 0,0 1-1 0 0,4-29 1 0 0,-6 37-42 0 0,-3 0 0 0 0,-1-18 0 0 0,-1 20-17 0 0,1 3-65 0 0,0 0 17 0 0,0-2 41 0 0,-2 2-11 0 0,2 0 0 0 0,-2 0 0 0 0,2 0 0 0 0,-2 0 0 0 0,2 2 0 0 0,-1-2 1 0 0,1 0-1 0 0,-2 0 0 0 0,2 1 0 0 0,0-1 0 0 0,-2 0 0 0 0,2 0 0 0 0,-2 2 0 0 0,2-2 0 0 0,-1 0 0 0 0,1 2 0 0 0,0-2 0 0 0,-2 2 0 0 0,2-2 0 0 0,-2 1 0 0 0,2-1 2 0 0,-2 6-5 0 0,1-3-1 0 0,-1 0 0 0 0,-1 1 1 0 0,3 1-1 0 0,-2-1 0 0 0,0-1 0 0 0,0 2 1 0 0,1 7-1 0 0,-1-5 117 0 0,2 0-1 0 0,-2 0 1 0 0,0 0-1 0 0,-1-2 1 0 0,1 2 0 0 0,-6 9-1 0 0,8-14-13 0 0,0-1-48 0 0,-9 15 15 0 0,7-13-8 0 0,0-1 1 0 0,1 1-1 0 0,1-1 0 0 0,-2 2 0 0 0,0-3 0 0 0,2 3 0 0 0,-1-1 0 0 0,1 1 0 0 0,0-2 0 0 0,0 1 0 0 0,-2 0 1 0 0,2 1-1 0 0,0 3 0 0 0,2-14 33 0 0,-1 2 0 0 0,1 0 0 0 0,0-1 0 0 0,-1 1 0 0 0,6-9 1 0 0,2-3 35 0 0,3-11-49 0 0,-7 18-18 0 0,1-2 0 0 0,-3 0 0 0 0,0 0-1 0 0,1-1 1 0 0,1-16 0 0 0,-3 25-25 0 0,-2 1 0 0 0,0 0 0 0 0,0 1 0 0 0,0-2-11 0 0,0 4-31 0 0,0-3 31 0 0,0 3-1 0 0,0 0-1 0 0,0-2 1 0 0,0 2-1 0 0,0-2 1 0 0,0 2-1 0 0,0 0 1 0 0,2-1-1 0 0,-2 1 1 0 0,0 0-1 0 0,0 0 1 0 0,0-2 0 0 0,0 2-1 0 0,0 0 1 0 0,1-2-1 0 0,-1 2 1 0 0,0 0-1 0 0,0 0 1 0 0,2-1-1 0 0,-2 1 1 0 0,0 0-1 0 0,0 0 1 0 0,2 0 0 0 0,-2-2-1 0 0,0 2 1 0 0,2 0-1 0 0,-2 0 1 0 0,0 0-1 0 0,1 0 1 0 0,-1 0-1 0 0,0-2 1 0 0,2 2-1 0 0,-2 0 1 0 0,0 0-1 0 0,2 0 1 0 0,-2 0 0 0 0,0 0-1 0 0,1 0 1 0 0,1 0-1 0 0,29 5-843 0 0,-10-1 510 0 0,-9-3 638 0 0,-8-1-218 0 0,-3 0 0 0 0,3 0 0 0 0,-1 0 1 0 0,-1 0-1 0 0,2 0 0 0 0,-1-1 0 0 0,-1 1 0 0 0,1 0 0 0 0,-1-2 1 0 0,1 2-1 0 0,-1-2 0 0 0,3 1 0 0 0,49-31 81 0 0,-54 32-219 0 0,2-1-368 0 0,1 1 344 0 0,-3 0 18 0 0,2-2 57 0 0,0 0 1 0 0,-2 2-36 0 0,3-2 36 0 0,-1 1 1 0 0,24-41-485 0 0,-24 42 454 0 0,-2-2 20 0 0,1-1-20 0 0,3 1 31 0 0,-2 0 11 0 0,-1 1 0 0 0,1-1 11 0 0,-2 2 153 0 0,-17 31-1012 0 0,5-12 849 0 0,6-1-62 0 0,1-5 192 0 0,0 1 1 0 0,1 0 0 0 0,1 0 0 0 0,0 2-1 0 0,1-3 1 0 0,0 3 0 0 0,2-2 0 0 0,0 0-1 0 0,0 19 1 0 0,2 15 82 0 0,-2-36-202 0 0,0 2-1 0 0,0-2 1 0 0,2 2 0 0 0,-1-2 0 0 0,8 25 796 0 0,-7-43-694 0 0,-1 3-1 0 0,1-2 0 0 0,0-1 0 0 0,0 1 0 0 0,-1-9 0 0 0,8-57-260 0 0,-4 28 193 0 0,0-47-1 0 0,-5 64-125 0 0,0 26 0 0 0,-1 7-98 0 0,-3-2 90 0 0,2 2 0 0 0,1 0 0 0 0,1 0 0 0 0,-2 0 1 0 0,2 0-1 0 0,0 7 0 0 0,-2-6 49 0 0,1 60 147 0 0,1-51-56 0 0,0 1 0 0 0,0-3 0 0 0,-2 2-1 0 0,0-1 1 0 0,-1 0 0 0 0,-10 29 1057 0 0,12-49-1069 0 0,-1 2 0 0 0,0-1 0 0 0,2 0 0 0 0,-1-1 1 0 0,-1 1-1 0 0,0-1 0 0 0,2 1 0 0 0,0-1 0 0 0,-2 1 0 0 0,2-1 0 0 0,0 1 0 0 0,0-6 0 0 0,-1 4-100 0 0,-1-26-252 0 0,0 17 348 0 0,0 0-1 0 0,1 0 1 0 0,-1 0 0 0 0,-1 1 0 0 0,-3-1 0 0 0,-4-16 0 0 0,10 28-20 0 0,-2 2-22 0 0,2 0-1 0 0,0 0 1 0 0,0 0-1 0 0,0 0 1 0 0,0 0-1 0 0,-2 0 1 0 0,2 0 0 0 0,0 0-1 0 0,0 0 1 0 0,-1 0-1 0 0,1 0 1 0 0,0 0-1 0 0,0 0 1 0 0,0 0-1 0 0,-2 0 1 0 0,2 0 0 0 0,0 0-1 0 0,0 0 1 0 0,0 0-1 0 0,0 0 1 0 0,-2 0-1 0 0,2 0 1 0 0,0 0 0 0 0,0 2-1 0 0,0-2 1 0 0,0 0-1 0 0,-1 0 1 0 0,1 0-1 0 0,0 0 1 0 0,0 0-1 0 0,0 2 1 0 0,0-2 0 0 0,0 0-1 0 0,0 0 1 0 0,-2 0-1 0 0,2 0 1 0 0,0 2-1 0 0,0-2 1 0 0,0 0 0 0 0,0 0-1 0 0,0 0 1 0 0,0 1-1 0 0,-9 15-189 0 0,9-16 189 0 0,-3 12-114 0 0,-3 2 1 0 0,3-2-1 0 0,0 2 0 0 0,1 0 1 0 0,0 0-1 0 0,0-2 0 0 0,1 22 1 0 0,1-53 412 0 0,-4-90 124 0 0,4 97-433 0 0,-2 2-1 0 0,-1-1 1 0 0,1-1-1 0 0,-1 2 1 0 0,-1-1 0 0 0,1 1-1 0 0,-9-16 1 0 0,12 24 23 0 0,0 2 0 0 0,0 0 0 0 0,0 0-1 0 0,0 0 1 0 0,0 0 0 0 0,0 0 0 0 0,-2 0 0 0 0,2 0-1 0 0,0-1 1 0 0,0 1 0 0 0,0 0 0 0 0,0 0 0 0 0,0 0 0 0 0,0 0-1 0 0,0 0 1 0 0,0 0 0 0 0,0 0 0 0 0,-2 0 0 0 0,2 0 0 0 0,0 0-1 0 0,0-2 1 0 0,0 2 0 0 0,0 0 0 0 0,0 0 0 0 0,0 0-1 0 0,-1 0 1 0 0,1 0 0 0 0,0 0 0 0 0,0 0 0 0 0,0 0 0 0 0,0 0-1 0 0,0 0 1 0 0,0 0 0 0 0,-2 0 0 0 0,2 0 0 0 0,0 0 0 0 0,0 0-1 0 0,0 0 1 0 0,0 2 0 0 0,-7 6-156 0 0,-2 18-350 0 0,9-24 500 0 0,-5 19-9 0 0,3-14 10 0 0,1 0 0 0 0,-1 0 0 0 0,0-1 0 0 0,-1 1 0 0 0,1-1 0 0 0,-2 1 0 0 0,1-1 0 0 0,-7 8 642 0 0,-3-50-112 0 0,-6-23-1294 0 0,19 59 705 0 0,-3-12-782 0 0,1 22 490 0 0,6 4 240 0 0,1-2 157 0 0,-3 2-1 0 0,1-2 1 0 0,-1 2-1 0 0,0-2 1 0 0,-1 2-1 0 0,-1 0 1 0 0,0-2-1 0 0,-1 2 1 0 0,1-2-1 0 0,-4 2 1 0 0,-3 17-1 0 0,-62 149 1253 0 0,69-176-1299 0 0,-2-1 0 0 0,2 4 7 0 0,2-10 11 0 0,-18 41 21 0 0,16-37-39 0 0,-17 50 11 0 0,15-51 18 0 0,7-38-613 0 0,1 1 584 0 0,1 11-139 0 0,-6 24 57 0 0,-1 2-65 0 0,0-1 74 0 0,0 1-6 0 0,-3 17-495 0 0,-1-1 678 0 0,-1 1-1 0 0,0-1 0 0 0,-9 20 1 0 0,-8 21 512 0 0,20-55-616 0 0,0 1 0 0 0,2 1 0 0 0,-2-3-12 0 0,2 1-47 0 0,-1 0 5 0 0,1 1 43 0 0,0 1 11 0 0,-7 24 0 0 0,-12 25 0 0 0,17-49 0 0 0,-14 30 0 0 0,11-13-237 0 0,3-14 168 0 0,1 0 0 0 0,-1 2 0 0 0,0-2 0 0 0,-1-1 0 0 0,-1 1 0 0 0,-4 11 0 0 0,2-4 88 0 0,-7 8 37 0 0,-3 4-3 0 0,16-24-53 0 0,-3-1 2 0 0,-13 29-16 0 0,16-30-49 0 0,10-19-925 0 0,-1 5 959 0 0,0-2 0 0 0,-1 3 1 0 0,3-1-1 0 0,-1 0 0 0 0,2 2 1 0 0,19-19-1 0 0,-18 17 241 0 0,-1 0 0 0 0,-2-2 1 0 0,0 2-1 0 0,1-1 0 0 0,-2-2 0 0 0,13-28 0 0 0,4-7 127 0 0,-14 31-287 0 0,0 0 0 0 0,0 2 0 0 0,20-19 0 0 0,-31 36-52 0 0,1-1 0 0 0,-2 3-5 0 0,0 0 0 0 0,2 0 0 0 0,-2 0 1 0 0,0 0-1 0 0,0-2 0 0 0,0 2 0 0 0,1 0 0 0 0,-1 0 0 0 0,0 0 0 0 0,0 0 0 0 0,0 0 1 0 0,2 0-1 0 0,-2 0 0 0 0,0 0 0 0 0,0 0 0 0 0,0 0 0 0 0,2 0 0 0 0,-2 0 0 0 0,0 0 0 0 0,0 0 1 0 0,2 0-1 0 0,-2 0 0 0 0,0 0 0 0 0,0 0 0 0 0,0 0 0 0 0,1 0 0 0 0,-1 0 0 0 0,0 0 1 0 0,0 0-1 0 0,2 0 0 0 0,-2 2 0 0 0,0-2 0 0 0,0 0 0 0 0,0 0 0 0 0,0 0 0 0 0,2 0 1 0 0,-2 0-1 0 0,0 1 0 0 0,0-1 0 0 0,0 0 0 0 0,0 0 0 0 0,0 0 0 0 0,0 2 0 0 0,2-2 0 0 0,-2 0 1 0 0,0 0-1 0 0,0 0 0 0 0,0 2 0 0 0,0-2 0 0 0,0 0 0 0 0,0 0 0 0 0,0 0 0 0 0,0 2 1 0 0,0-2-1 0 0,0 0 0 0 0,0 0 0 0 0,0 1 0 0 0,0-1 0 0 0,3 23-283 0 0,-10 46 352 0 0,5-69-64 0 0,1 28 64 0 0,1-23-64 0 0,1-2 0 0 0,-1 1-11 0 0,0-1-31 0 0,0 1 20 0 0,2-2-31 0 0,-2-1-11 0 0,-2 1 6 0 0,11 10-83 0 0,-9-12 51 0 0,4 7-210 0 0,-3-3 289 0 0,1-3 11 0 0,0 3 0 0 0,-1-3-11 0 0,-1-1-31 0 0,2 2 19 0 0,0-2 17 0 0,-2 0 6 0 0,0 0 1 0 0,0 0-1 0 0,0 0 0 0 0,0 0 1 0 0,0 0-1 0 0,0 0 0 0 0,0 0 0 0 0,0 0 1 0 0,0 0-1 0 0,2 0 0 0 0,-2 0 1 0 0,0 0-1 0 0,0 0 0 0 0,0 0 0 0 0,0 0 1 0 0,0 0-1 0 0,0 0 0 0 0,0 0 1 0 0,0 0-1 0 0,0 0 0 0 0,0 0 0 0 0,0 0 1 0 0,1 0-1 0 0,-1 0 0 0 0,0 0 1 0 0,0 0-1 0 0,0 0 0 0 0,0 0 0 0 0,0 0 1 0 0,0 0-1 0 0,0 0 0 0 0,0 0 1 0 0,0 0-1 0 0,0 0 0 0 0,0 0 0 0 0,0 0 1 0 0,0 0-1 0 0,0 2 0 0 0,0-2 1 0 0,0 0-1 0 0,2 0 0 0 0,-2 0 0 0 0,0 0 1 0 0,0 0-1 0 0,0 0 0 0 0,0 0 1 0 0,0 0-1 0 0,0 0 0 0 0,0 0 0 0 0,0 0 1 0 0,0 2-1 0 0,0-2 0 0 0,0 0 1 0 0,5 41 17 0 0,-3-37-18 0 0,-2-8 0 0 0,2 1 0 0 0,-2 6 0 0 0,0 42 0 0 0,1-43 14 0 0,1 1 18 0 0,-5 22-2 0 0,3-25 223 0 0,1-4-264 0 0,3 3-1 0 0,-2-3 1 0 0,-1 1-1 0 0,1-1 1 0 0,0 1-1 0 0,0-1 1 0 0,-1-1-1 0 0,3-4 0 0 0,-2 2 3 0 0,91-180-263 0 0,-89 179 398 0 0,-1-1-1 0 0,0 0 1 0 0,1 1 0 0 0,-2-1-1 0 0,-1 0 1 0 0,3-10 0 0 0,-4 18-91 0 0,0-1 1 0 0,0-2 0 0 0,0 3 0 0 0,0-1-1 0 0,0-1 1 0 0,0 1 0 0 0,0 0 0 0 0,-2-1-1 0 0,2 1 1 0 0,0 0 0 0 0,-2-1 0 0 0,2 1-1 0 0,-1 0 1 0 0,-1 1 0 0 0,2-1 0 0 0,-2-2-1 0 0,0 3 1 0 0,1-1 0 0 0,1 0-1 0 0,-2 0 1 0 0,0 1 0 0 0,1-1 0 0 0,-5-2-1 0 0,6 4-104 0 0,-8 7-994 0 0,1 4 682 0 0,-5 42-608 0 0,1 1 2203 0 0,-4-99-239 0 0,6 0-1253 0 0,9 31 282 0 0,-3-1 1 0 0,1 1 0 0 0,-2 0 0 0 0,1 0-1 0 0,-2 0 1 0 0,-11-24 0 0 0,11 33-617 0 0,1 7 33 0 0,4 20-445 0 0,9 27-271 0 0,-2-18 705 0 0,-4-17 2761 0 0,-13-42 44 0 0,-7-5-1944 0 0,-7-17-871 0 0,24 46 501 0 0,-2 1 0 0 0,2 1 0 0 0,-2-1 0 0 0,2-1 0 0 0,-2 1 0 0 0,2-1 0 0 0,0 3 0 0 0,0-3 0 0 0,0 1 0 0 0,0-1 0 0 0,0 1 0 0 0,2 1 0 0 0,-2-1 0 0 0,2-4 0 0 0,0 7-611 0 0,-1 0 636 0 0,-1 1-1 0 0,2-1 1 0 0,0 2 0 0 0,-2-2 0 0 0,1 0 0 0 0,1 2 0 0 0,-2-2 0 0 0,2 2 0 0 0,-2-1 0 0 0,2-1-1 0 0,-2 2 1 0 0,1-2 0 0 0,-1 2 0 0 0,2 0 0 0 0,-2-2 0 0 0,0 1 0 0 0,2 1 0 0 0,-2-2 0 0 0,2 5-1 0 0,11 28-1319 0 0,-6-23 1646 0 0,-5-6-138 0 0,0-1 0 0 0,0 1 0 0 0,-1-2 0 0 0,1 1 0 0 0,-2 1 0 0 0,2-1 0 0 0,-1 0 0 0 0,-1 1 0 0 0,0-1 0 0 0,2 8-1 0 0,28-35 974 0 0,-23 15-924 0 0,-1 0-1 0 0,0 1 0 0 0,1-1 1 0 0,-2-2-1 0 0,0 3 1 0 0,-2-3-1 0 0,1 1 0 0 0,1 1 1 0 0,2-17-1 0 0,-7 25-221 0 0,12 37-1282 0 0,-8-26 1297 0 0,-1 1-1 0 0,-1-1 0 0 0,0 1 1 0 0,-2 1-1 0 0,0 19 1 0 0,3 33 139 0 0,-3-64 138 0 0,3 2-798 0 0,3-13 1286 0 0,-1-32 165 0 0,2-35-1145 0 0,-7 78 184 0 0,0 12-2901 0 0,0 9 3071 0 0,3 38 1 0 0,-3-56-96 0 0,0 1 0 0 0,4 25 0 0 0,4 15 701 0 0,-8-44-402 0 0,0 1-423 0 0,2 4 2407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8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605 1900 2303 0 0,'0'0'102'0'0,"-1"-19"522"0"0,2-20 15015 0 0,-1 62-13916 0 0,2 60-3065 0 0,15-138-868 0 0,-17 46 2234 0 0,2 0-1 0 0,-2 1 1 0 0,0-1-1 0 0,-2-12 621 0 0,2 28 2394 0 0,-1 23-3456 0 0,6 44-5516 0 0,-3-74 5837 0 0,-2 2 38 0 0,0 0 433 0 0,-2-1-207 0 0,4 34 1248 0 0,-2-30-1523 0 0,5 26 204 0 0,2-13-2461 0 0,-7-17 2478 0 0,1 27 126 0 0,-1-28-166 0 0,-8 30-2480 0 0,6-27 2417 0 0,2-1-98 0 0,0 15-311 0 0,0-15 377 0 0,0-2-32 0 0,-9-75 1286 0 0,9 72-1232 0 0,-5-18 72 0 0,3 16-43 0 0,1 0 0 0 0,-1-1 0 0 0,2 1 0 0 0,0 0 0 0 0,0 0 0 0 0,-2 0 0 0 0,4-1 0 0 0,-2 1 0 0 0,0 0 0 0 0,2 0-1 0 0,-2 0 1 0 0,3-4 0 0 0,-3 6-29 0 0,2-1 0 0 0,0 1 0 0 0,-2 1 11 0 0,1 0 32 0 0,-1 0-33 0 0,0 2-13 0 0,0 0 1 0 0,0 0-1 0 0,0 0 0 0 0,0 0 0 0 0,0 0 0 0 0,0 0 0 0 0,0 0 1 0 0,0 0-1 0 0,0 0 0 0 0,0 0 0 0 0,0 0 0 0 0,2 0 0 0 0,-2 0 1 0 0,0 0-1 0 0,0 0 0 0 0,0 0 0 0 0,0 0 0 0 0,0 0 0 0 0,0 0 0 0 0,0 0 1 0 0,0 0-1 0 0,0 0 0 0 0,0 0 0 0 0,0 0 0 0 0,0 0 0 0 0,0 0 1 0 0,0 0-1 0 0,0 0 0 0 0,0 0 0 0 0,0 0 0 0 0,0 0 0 0 0,0 0 1 0 0,0 0-1 0 0,0 0 0 0 0,0 0 0 0 0,2 0 0 0 0,-2 0 0 0 0,0 0 1 0 0,0 0-1 0 0,0 0 0 0 0,0 0 0 0 0,0 0 0 0 0,0 0 0 0 0,0 0 0 0 0,0 0 1 0 0,0 0-1 0 0,0 0 0 0 0,0 0 0 0 0,0 0 0 0 0,0 0 0 0 0,0 0 1 0 0,0 0-1 0 0,0 0 0 0 0,0 0 0 0 0,0 13-341 0 0,-2 18-156 0 0,2-24 500 0 0,-3 26 12 0 0,3-32 162 0 0,0-1-56 0 0,0 2-3 0 0,-2 15 427 0 0,2-11-588 0 0,-2-1 0 0 0,2 0 0 0 0,0 0 0 0 0,0 0 0 0 0,0 1 0 0 0,0-1-1 0 0,4 5 1 0 0,-4-8 126 0 0,-2 17 344 0 0,2-4-958 0 0,2-15-20 0 0,1-22 190 0 0,-3 19 600 0 0,4-22 492 0 0,1 3-1 0 0,0-2 1 0 0,2 1-1 0 0,12-32 1 0 0,-9 6-49 0 0,-8 40-494 0 0,-2 3-1 0 0,2-1 1 0 0,0 0 0 0 0,-1 0-1 0 0,3-2 1 0 0,3-10 0 0 0,-7 19-83 0 0,12-40 672 0 0,12-39-286 0 0,-22 75-478 0 0,-1 2 1 0 0,-1-1 32 0 0,21-49 1421 0 0,-36 90-1326 0 0,-22 47 116 0 0,30-50-593 0 0,6-35 248 0 0,6-6-907 0 0,-2 1 959 0 0,-1 0 1 0 0,2 0 0 0 0,2-13-1 0 0,1 1 92 0 0,23-49 150 0 0,-28 65-203 0 0,-1-3 0 0 0,-1 2 11 0 0,0 1 32 0 0,4-5 2143 0 0,-4 10-2156 0 0,0-1 1 0 0,-2 1-1 0 0,2-1 0 0 0,-2-1 1 0 0,2 1-1 0 0,-1 1 0 0 0,-1-2 0 0 0,0 1 1 0 0,-1 6-1 0 0,-1-4-13 0 0,-13 30-69 0 0,8-18 3 0 0,2 2-1 0 0,-8 19 1 0 0,25-52-150 0 0,-5 7 92 0 0,0 0-1 0 0,-1 0 1 0 0,1-1 0 0 0,4-13-1 0 0,-8 14 108 0 0,22-34 0 0 0,-7 15 0 0 0,-15 20 0 0 0,-1 5 0 0 0,2-1 0 0 0,-2 0 0 0 0,0 0 0 0 0,2 1 0 0 0,-2-1 0 0 0,2 2 0 0 0,-1-2 0 0 0,-1 1 0 0 0,2-1 0 0 0,0 0 0 0 0,-2 0 0 0 0,1 1 0 0 0,1 1 0 0 0,0-2 0 0 0,0 0 0 0 0,1 0 0 0 0,1 1 0 0 0,-3-1 0 0 0,3 0 0 0 0,-1 0 0 0 0,1 2 0 0 0,-1-1 0 0 0,1 1-10 0 0,-3 1-33 0 0,3 1 32 0 0,-1 0 11 0 0,-3-2 16 0 0,2 0 0 0 0,-2 0 0 0 0,0 2 0 0 0,2-2 0 0 0,-2 0 0 0 0,0 1 1 0 0,1-1-1 0 0,-1 0 0 0 0,0 2 0 0 0,2-2 0 0 0,-2 2 0 0 0,0-2 0 0 0,0 0 0 0 0,0 2 0 0 0,2-2 0 0 0,-2 1 0 0 0,0-1 0 0 0,0 2 0 0 0,0-2 0 0 0,0 2 0 0 0,0-2 0 0 0,0 2 0 0 0,2 3-8 0 0,-2 2 0 0 0,1-2 0 0 0,1 0 0 0 0,0 0-1 0 0,5 9 1 0 0,-7-7-7 0 0,14 10-78 0 0,-13-17 29 0 0,1 2 36 0 0,0 0 12 0 0,1 1 0 0 0,-1-1 0 0 0,0 1 0 0 0,-1-1 0 0 0,1 2 0 0 0,0-3 0 0 0,1 3 0 0 0,-1-2 2 0 0,0-1 15 0 0,0 1 0 0 0,-1 0 0 0 0,1 1 0 0 0,0-1 0 0 0,0 1 0 0 0,-1-1-1 0 0,-1 0 1 0 0,2 1 0 0 0,0 1 0 0 0,-2-2 0 0 0,1 1 0 0 0,-1-1 0 0 0,0 1 0 0 0,2 6 0 0 0,5 34 47 0 0,2 14-69 0 0,-4-27-1189 0 0,-7-48-303 0 0,-1-8 1783 0 0,1 18-143 0 0,2-1 0 0 0,-2 0 0 0 0,1 1 0 0 0,-3 1 0 0 0,2-2 0 0 0,-1 1 0 0 0,-1 1 0 0 0,1-2 0 0 0,0 2 0 0 0,-8-10 0 0 0,11 17 22 0 0,12 21-2339 0 0,-1 3 2148 0 0,-10-19-36 0 0,3 0 1 0 0,-2 2-1 0 0,-1-2 0 0 0,1 2 0 0 0,0 0 0 0 0,0-2 1 0 0,-2 2-1 0 0,1 0 0 0 0,-1 5 0 0 0,2 18-69 0 0,-2-27 110 0 0,0-3-33 0 0,5 19-362 0 0,-5-19 339 0 0,0 0-59 0 0,0 2 113 0 0,0 0-38 0 0,0-2-4 0 0,2 1 51 0 0,3 29 302 0 0,-5-28-208 0 0,2 5-389 0 0,0 17-20 0 0,-2-24 201 0 0,5-71-1138 0 0,-4 53 1344 0 0,1-16 200 0 0,-2 34-58 0 0,2-9 46 0 0,-2 2-1 0 0,2-1 1 0 0,-1 1 0 0 0,5-11-1 0 0,-6 17-253 0 0,1-3 48 0 0,-1 4 154 0 0,0 0-254 0 0,11-17 90 0 0,-8 10-9 0 0,-5 7-58 0 0,6-2 17 0 0,-2-1 0 0 0,-1 1 0 0 0,1-1 0 0 0,0 1 0 0 0,1 0 0 0 0,1 2 0 0 0,-2 0 11 0 0,4 0 18 0 0,-6 0-10 0 0,2 0 0 0 0,-2 0-1 0 0,2 0 1 0 0,-2 0-1 0 0,2 0 1 0 0,-2 0 0 0 0,1 0-1 0 0,1 0 1 0 0,-2 2-1 0 0,0-2 1 0 0,2 0 0 0 0,-2 0-1 0 0,2 2 1 0 0,-2-2 0 0 0,1 0-1 0 0,-1 1 1 0 0,2-1-1 0 0,-2 0 1 0 0,0 2 0 0 0,2-2-1 0 0,-2 0 1 0 0,0 2-1 0 0,1-2 1 0 0,1 3 445 0 0,2 14 1273 0 0,-8-17-1675 0 0,1 0 0 0 0,-1 0 1 0 0,3 2-1 0 0,-3-2 0 0 0,1 2 0 0 0,-1-2 0 0 0,1 2 0 0 0,-1-1 0 0 0,-3 3 281 0 0,38-16-3349 0 0,-27 12 2900 0 0,8-2-1202 0 0,-10 4 1260 0 0,0-1 0 0 0,-1 1 0 0 0,-1 0-1 0 0,2 0 1 0 0,0-1 0 0 0,-1 1-1 0 0,-1 0 1 0 0,2 0 0 0 0,-2-1 0 0 0,2 1-1 0 0,0 3 1 0 0,-2-3-32 0 0,8 24-575 0 0,-8-24 766 0 0,0-1-48 0 0,2 1-53 0 0,-2 2 1 0 0,2-1 32 0 0,-2 1-22 0 0,3 18 168 0 0,-1-20-189 0 0,5 20 816 0 0,-7-22-894 0 0,9 18-606 0 0,1 13-658 0 0,-33-123 2086 0 0,8 40 144 0 0,15 50-742 0 0,-11-31 348 0 0,8 25-493 0 0,-9-36 62 0 0,12 41-63 0 0,0-2 23 0 0,0-2 1 0 0,-2 2-1 0 0,2 0 0 0 0,0-2 0 0 0,-2 1 1 0 0,1 1-1 0 0,-1 0 0 0 0,0-2 0 0 0,-5-7 1 0 0,7 12 22 0 0,-1 2 1 0 0,1-1 0 0 0,0-1 0 0 0,-2 0 0 0 0,2 1 0 0 0,0 1 0 0 0,0-2 0 0 0,-2 0 0 0 0,2 0 0 0 0,0 1 0 0 0,0 1 0 0 0,0-2-1 0 0,0 0 1 0 0,0-1 0 0 0,-2-4 160 0 0,1 2-1 0 0,-1-2 1 0 0,0 1 0 0 0,-1 1-1 0 0,-6-10 1 0 0,0-4-92 0 0,32 46-1092 0 0,-16-18 728 0 0,-2 1 1 0 0,2 1 0 0 0,7 16-1 0 0,1 55 25 0 0,-13-73-585 0 0,2-9 396 0 0,-3-21 386 0 0,-1 12 118 0 0,0 0 0 0 0,0 1 0 0 0,-1-1 0 0 0,-3-8 0 0 0,2 10 166 0 0,-1 2 0 0 0,-1-1 0 0 0,1 1 0 0 0,0 0 0 0 0,-1 2 0 0 0,-6-8 0 0 0,3 4-233 0 0,2 0 0 0 0,-1 0 1 0 0,-1 1-1 0 0,2-1 1 0 0,2-2-1 0 0,-2 2 0 0 0,1-2 1 0 0,-5-11-1 0 0,-30-115 616 0 0,35 121-610 0 0,1 2 41 0 0,-1 1 0 0 0,1 1 0 0 0,1-2 0 0 0,0 1 0 0 0,1-18 0 0 0,-1 13 222 0 0,0-1-1 0 0,-5-23 1 0 0,-3-22 285 0 0,6 38-533 0 0,4-8 38 0 0,0 12 727 0 0,-5 16 1444 0 0,3 4-2215 0 0,2 0 0 0 0,-1-2 0 0 0,1 2 1 0 0,-2 0-1 0 0,2 0 0 0 0,-2-1 0 0 0,2 1 0 0 0,-2 0 0 0 0,2 0 0 0 0,-1 0 0 0 0,1-2 0 0 0,-2 2 1 0 0,2 0-1 0 0,-2 0 0 0 0,1 0 0 0 0,1 0 0 0 0,-4 0 0 0 0,-3 3 185 0 0,-1-1-1 0 0,-1 0 1 0 0,0-2 0 0 0,1 2-1 0 0,1-2 1 0 0,-2 0 0 0 0,0 0-1 0 0,1 0 1 0 0,-1-2 0 0 0,0 0-1 0 0,2 0 1 0 0,-1 1-1 0 0,-1-1 1 0 0,-10-7 0 0 0,-102-38 549 0 0,119 47-773 0 0,-1-1 11 0 0,-3-1-13 0 0,-1-1 0 0 0,2 1 0 0 0,-2-2 0 0 0,2 1 0 0 0,0-1 0 0 0,-7-4 0 0 0,-9-8-3 0 0,19 14 5 0 0,-11-13-74 0 0,0-1-1 0 0,-16-29 1 0 0,24 35 33 0 0,-6-6 33 0 0,4 6-16 0 0,1 0 0 0 0,-1-1 0 0 0,1-1 0 0 0,1 2 0 0 0,0-3 0 0 0,2 1 0 0 0,-8-21 0 0 0,8 20-16 0 0,-1-3-1 0 0,-1 2 1 0 0,0 0 0 0 0,-2 0-1 0 0,-10-17 1 0 0,-2-9-43 0 0,-26-48 14 0 0,32 64 34 0 0,-14-38 0 0 0,11 13 35 0 0,7 23 0 0 0,1 2 0 0 0,-18-40 0 0 0,-59-66 128 0 0,59 97-56 0 0,-7-5-63 0 0,28 33-66 0 0,1 1 0 0 0,1-1 0 0 0,-2 0 0 0 0,1 1-1 0 0,1-1 1 0 0,-1 0 0 0 0,3 0 0 0 0,-3 0 0 0 0,2-2 0 0 0,-3-9 0 0 0,-9-25-1147 0 0,13 39 1132 0 0,1 2 18 0 0,0-2 32 0 0,0 2-31 0 0,-6-21-94 0 0,3 4-2858 0 0,29 62 2964 0 0,-14-26 20 0 0,0 2 0 0 0,30 34 0 0 0,-25-36 21 0 0,35 38 0 0 0,-50-53 0 0 0,0-1 0 0 0,-1 1 0 0 0,1-2 0 0 0,10 11 36 0 0,11 20 57 0 0,-11-14 201 0 0,-2 0 0 0 0,1 2 0 0 0,8 26 0 0 0,-7-18-51 0 0,-2-1-97 0 0,4 0 1 0 0,22 36-1 0 0,-32-59 1235 0 0,-35-27-557 0 0,6 3-847 0 0,3-2 1 0 0,-1 0-1 0 0,3 0 0 0 0,0-3 1 0 0,-19-28-1 0 0,-22-42-177 0 0,52 81 200 0 0,-1 1 0 0 0,1-2 0 0 0,-1 2 0 0 0,-19-16 0 0 0,27 26 0 0 0,-2 2-15 0 0,4-2-54 0 0,7 54-1919 0 0,-3 54 2116 0 0,-4-66 168 0 0,0-37-296 0 0,0 1 0 0 0,0-1 0 0 0,0 35 155 0 0,-2 25 194 0 0,0-58-339 0 0,-1 43 225 0 0,3-44-224 0 0,2-3-39 0 0,-2 3-1 0 0,0-1 1 0 0,0-1-1 0 0,1 2 1 0 0,-1-3-1 0 0,0 3 1 0 0,2-1 0 0 0,0-1-1 0 0,-2 1 1 0 0,1-1-1 0 0,1 0 1 0 0,0 1-1 0 0,0-1 1 0 0,-1 0-1 0 0,1 1 1 0 0,0-1 0 0 0,0 0-1 0 0,-1-1 1 0 0,1 1-1 0 0,5 3 1 0 0,10 11-47 0 0,8 12 11 0 0,-22-25 64 0 0,11 23 0 0 0,-12-24 0 0 0,1 1 0 0 0,0 3 0 0 0,1-3 0 0 0,-1 2 0 0 0,-1-1 0 0 0,2 1 0 0 0,-3 0 0 0 0,3-1 0 0 0,-2 1 0 0 0,-1 0 0 0 0,3 9 0 0 0,-3-11 0 0 0,17 72 53 0 0,-18-75-106 0 0,-4-7-36 0 0,3 0 69 0 0,-3 2-1 0 0,1-2 1 0 0,-1 0 0 0 0,-6-7 0 0 0,-4-9-390 0 0,9 15 327 0 0,-7-16-183 0 0,12 22 298 0 0,8 14-4411 0 0,-3-5 4455 0 0,1 0 0 0 0,-1 0 1 0 0,-2 0-1 0 0,1 1 0 0 0,1-1 1 0 0,-2 2-1 0 0,-1-2 0 0 0,2 1 1 0 0,1 13-1 0 0,-5-17-33 0 0,5 22-25 0 0,5 3-18 0 0,-10-25 11 0 0,2-4 32 0 0,-2 3-33 0 0,2 0-10 0 0,0-1 0 0 0,-2 2 0 0 0,0-1 0 0 0,15 61 64 0 0,-15-64-10 0 0,2 4-44 0 0,-2-1-10 0 0,0 4 0 0 0,-2-3 1 0 0,13 23-14 0 0,-11-25-8 0 0,-16-44 470 0 0,-12-61-385 0 0,28 99-64 0 0,-1 2 0 0 0,-1-1 0 0 0,2-1 0 0 0,-2 1 0 0 0,2 1-12 0 0,0 2-49 0 0,12 42-1394 0 0,-7-18 1346 0 0,2 0 0 0 0,11 25-1 0 0,-18-46 37 0 0,1 1-6 0 0,-1-4 13 0 0,2 3 52 0 0,0-1 14 0 0,0 1 0 0 0,-1 1 0 0 0,-1-1 0 0 0,2 1 0 0 0,0-3 0 0 0,0 3 0 0 0,-1 1 8 0 0,-1-8-28 0 0,4 44 171 0 0,-6-39-117 0 0,0 3-14 0 0,7 21-29 0 0,1 0-47 0 0,-6-26-8 0 0,5 23-1144 0 0,-2-13 382 0 0,-3-8 738 0 0,0-2 29 0 0,0 1 36 0 0,0 1-37 0 0,0-2 0 0 0,2 2 48 0 0,-2 1 23 0 0,0-3 32 0 0,2 4-33 0 0,0 8 634 0 0,1 14-11432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422 190 5063 0 0,'0'0'390'0'0,"-18"7"4806"0"0,103 41-1678 0 0,-38-24-2382 0 0,-50-27-981 0 0,-1 1 0 0 0,1-1 0 0 0,-1 1 0 0 0,1 0 0 0 0,-1 1 0 0 0,1-1 0 0 0,-1 0 0 0 0,1 0 0 0 0,-7-1 0 0 0,6 1-73 0 0,-39-15-6 0 0,3 1 191 0 0,-47-11 822 0 0,93 28-1225 0 0,-1 1-1 0 0,0 0 0 0 0,0-1 1 0 0,0 1-1 0 0,1 2 0 0 0,4 3 1 0 0,7 1-98 0 0,103 56 1288 0 0,-148-79-526 0 0,-62-32-540 0 0,88 47-49 0 0,39 24-2178 0 0,-8-6 2786 0 0,-32-20-462 0 0,1-2 0 0 0,0 3 0 0 0,-1-1 0 0 0,1-2 0 0 0,-2 3 0 0 0,1-1 0 0 0,1 0 0 0 0,-1 1-1 0 0,-6-3 1 0 0,2-1-19 0 0,-27-14 119 0 0,16 10-149 0 0,1-1 0 0 0,-19-16 0 0 0,34 24-47 0 0,-83-57 835 0 0,35 28-824 0 0,48 29 0 0 0,-8-1 80 0 0,-32-21-85 0 0,42 24-6 0 0,-10-9 101 0 0,1 4-6 0 0,-20-9-52 0 0,29 14 48 0 0,0 0-24 0 0,-2 0-46 0 0,-3-4-4 0 0,-13-3 24 0 0,17 7 133 0 0,1 0-222 0 0,-2 0-9 0 0,2 0 15 0 0,-2-1 42 0 0,-1 1 11 0 0,1 0 11 0 0,2 0 42 0 0,0 0 1 0 0,-3 0-33 0 0,-1 0 7 0 0,2-2-76 0 0,-1 2 23 0 0,3 0-18 0 0,-4 0 32 0 0,3 0-1 0 0,1 0-25 0 0,0 0 68 0 0,-4 0-21 0 0,2 0-10 0 0,-1 0 11 0 0,3 0 17 0 0,55 23-1727 0 0,197 80 1679 0 0,-246-99 20 0 0,1-1 0 0 0,0 1 0 0 0,0-1 0 0 0,2 1 0 0 0,-2-3 0 0 0,17 5 0 0 0,-20-6 984 0 0,-8-2-937 0 0,1 0-1 0 0,-1 0 1 0 0,1 1-1 0 0,1-1 1 0 0,-2 0-1 0 0,1 1 1 0 0,1-3-1 0 0,-5-1 1 0 0,-3-4 54 0 0,6 7-100 0 0,-68-39 122 0 0,72 41-185 0 0,5 2-574 0 0,0-1 562 0 0,0 1 1 0 0,1 0-1 0 0,-1 1 1 0 0,0-1 0 0 0,0 2-1 0 0,0-1 1 0 0,-1 0-1 0 0,1 1 1 0 0,7 8 0 0 0,4 2-51 0 0,24 17 1087 0 0,-51-33-789 0 0,-1 2-1 0 0,2-1 1 0 0,-20-6-1 0 0,18 3-189 0 0,0 2 0 0 0,0 1 0 0 0,-23-3-1 0 0,33 4 77 0 0,1 0-68 0 0,1 0-85 0 0,1 2-970 0 0,3 1 955 0 0,-2-1-1 0 0,1 2 1 0 0,-1-3 0 0 0,1 1-1 0 0,-1 0 1 0 0,1 0-1 0 0,1-1 1 0 0,-1 1 0 0 0,6 2 339 0 0,-11-6-191 0 0,1-2 0 0 0,-1 3 1 0 0,0-3-1 0 0,0 2 0 0 0,-1-1 0 0 0,1 1 0 0 0,0 0 0 0 0,-1 1 0 0 0,1-1 0 0 0,-1-1 1 0 0,1 3-1 0 0,-1-2 0 0 0,-6-3 0 0 0,-3-2 38 0 0,-14-14-99 0 0,26 21-79 0 0,5-4-1108 0 0,0 3 1095 0 0,0-1 0 0 0,1 0-1 0 0,-1 2 1 0 0,0-1 0 0 0,0 1 0 0 0,2-2 0 0 0,-2 2-1 0 0,1 0 1 0 0,-1 0 0 0 0,10 2 0 0 0,-3-1 94 0 0,1-1 0 0 0,-1 0 0 0 0,-2 0 0 0 0,16-3 1029 0 0,-28 1-817 0 0,-1-1-1 0 0,1 1 1 0 0,-1 0 0 0 0,1-1-1 0 0,-2 1 1 0 0,1 0-1 0 0,1 0 1 0 0,-1 1-1 0 0,-1-1 1 0 0,1 0 0 0 0,-1 2-1 0 0,-4-3 1 0 0,-1-1 15 0 0,-1 1-177 0 0,-2-2 0 0 0,1 1-1 0 0,-1 1 1 0 0,-16-2 0 0 0,16 3 705 0 0,57 2-2146 0 0,-26 2 1389 0 0,-3-2 8 0 0,0 1 1 0 0,1-2-1 0 0,21-3 0 0 0,-33 2 13 0 0,9 4 0 0 0,-9 0 0 0 0,6-2 43 0 0,-3-2-18 0 0,3 2 0 0 0,-3 2 0 0 0,3-2-1 0 0,-3 2 1 0 0,13 1 0 0 0,-14-1-25 0 0,2-1 0 0 0,-2 1 0 0 0,0 0 0 0 0,1-2 0 0 0,13 2 0 0 0,-19-2 0 0 0,1 0 0 0 0,1 0 0 0 0,-1 0 0 0 0,1 1 0 0 0,-1-1 0 0 0,0 0 0 0 0,1 0 0 0 0,8 0 12 0 0,-12 0 47 0 0,12 6 632 0 0,-10-5-601 0 0,0 3 1 0 0,-1-2-1 0 0,1 1 1 0 0,0-1-1 0 0,0 1 1 0 0,-1-1-1 0 0,-1 1 1 0 0,4 4-1 0 0,-3 16-68 0 0,-1-18-12 0 0,2 0 1 0 0,-2 0 0 0 0,0 1-1 0 0,2-1 1 0 0,0 0 0 0 0,-1-2-1 0 0,1 3 1 0 0,3 8 0 0 0,-5-14-54 0 0,4 5 29 0 0,11 19 7 0 0,-8-17-35 0 0,2 0 1 0 0,-2 1-1 0 0,2-2 1 0 0,-1 1-1 0 0,3 0 1 0 0,-3-2-1 0 0,1 0 1 0 0,12 4-1 0 0,-9-6 41 0 0,-4-1-6 0 0,-1 1-1 0 0,2-1 1 0 0,0 1-1 0 0,-2 1 1 0 0,1-1-1 0 0,11 8 1 0 0,-19-11 62 0 0,0 0 3 0 0,2 1-32 0 0,0-1 38 0 0,-2 0-48 0 0,2 0 2 0 0,-2 0 0 0 0,0 0-1 0 0,0 0 1 0 0,0 0 0 0 0,0 0-1 0 0,0 0 1 0 0,0 0 0 0 0,0 0-1 0 0,1 0 1 0 0,-1 0-1 0 0,0 0 1 0 0,0 2 0 0 0,0-2-1 0 0,0 0 1 0 0,0 0 0 0 0,0 0-1 0 0,0 0 1 0 0,0 0 0 0 0,0 0-1 0 0,0 0 1 0 0,2 0-1 0 0,-2 0 1 0 0,0 0 0 0 0,0 2-1 0 0,0-2 1 0 0,0 0 0 0 0,0 0-1 0 0,0 0 1 0 0,0 0 0 0 0,0 0-1 0 0,0 0 1 0 0,0 0 0 0 0,0 0-1 0 0,0 2 1 0 0,0-2-1 0 0,0 0 1 0 0,0 0 0 0 0,0 0-1 0 0,0 0 1 0 0,0 0 0 0 0,0 0-1 0 0,0 0 1 0 0,0 1 0 0 0,0-1-1 0 0,0 0 1 0 0,0 0 0 0 0,0 0-1 0 0,-2 0 1 0 0,2 0-1 0 0,0 0 1 0 0,0 0 0 0 0,-3 52 306 0 0,1 19-608 0 0,2-71 224 0 0,0 0 0 0 0,0 4 59 0 0,0-4 44 0 0,0 3-33 0 0,0-1-20 0 0,0 0-33 0 0,0-1 32 0 0,0 1 22 0 0,0-2 106 0 0,0 2-63 0 0,-3-2-68 0 0,-1 0 0 0 0,2-2 1 0 0,-1 2-1 0 0,0 0 1 0 0,-1 0-1 0 0,2-2 1 0 0,-1 2-1 0 0,1-1 1 0 0,-1 1-1 0 0,-1-2 1 0 0,2 2-1 0 0,-1-2 1 0 0,-2-1-1 0 0,-33-15 6 0 0,34 18 8 0 0,-15-8 77 0 0,0 1-1 0 0,0-2 1 0 0,2-1-1 0 0,-1-1 1 0 0,-28-21-1 0 0,44 30-65 0 0,-81-50 606 0 0,33 22-344 0 0,135 56-1745 0 0,-65-17 1472 0 0,3 0 0 0 0,-1-2 0 0 0,1-2 0 0 0,-1 0 0 0 0,39 4 0 0 0,-49-8 75 0 0,-10-1 21 0 0,-28-17-179 0 0,-92-49 238 0 0,45 23-78 0 0,-3 3-5 0 0,62 28-84 0 0,14 12-46 0 0,0 0-485 0 0,2 0 535 0 0,-2 0 1 0 0,0 0-1 0 0,0 0 1 0 0,0 0-1 0 0,0-2 1 0 0,0 2-1 0 0,0 0 1 0 0,2 0-1 0 0,-2 0 1 0 0,0 0-1 0 0,0 0 1 0 0,0 0-1 0 0,0 0 1 0 0,0 0-1 0 0,0 0 1 0 0,0 0-1 0 0,0 0 1 0 0,0-1-1 0 0,1 1 1 0 0,-1 0-1 0 0,0 0 1 0 0,0 0 0 0 0,0 0-1 0 0,0 0 1 0 0,0 0-1 0 0,0-2 1 0 0,0 2-1 0 0,0 0 1 0 0,0 0-1 0 0,0 0 1 0 0,0 0-1 0 0,0 0 1 0 0,0-2-1 0 0,0 0 11 0 0,0 2 0 0 0,2-1-1 0 0,-2-1 1 0 0,0 0 0 0 0,2 0-1 0 0,-2 2 1 0 0,0-1 0 0 0,2-1 0 0 0,-2 0-1 0 0,1 2 1 0 0,-1-1 0 0 0,2 1 0 0 0,0-2-1 0 0,-2 0 1 0 0,2 2 0 0 0,-1-2-1 0 0,-1 2 1 0 0,2-1 0 0 0,0 1 0 0 0,0-2-1 0 0,-2 2 1 0 0,3-2 0 0 0,0 2-72 0 0,3-2 61 0 0,-1 2 1 0 0,0 0-1 0 0,0 0 1 0 0,0 0-1 0 0,1 0 1 0 0,-1 2-1 0 0,0-2 1 0 0,0 2-1 0 0,0-2 1 0 0,1 2-1 0 0,-1-1 1 0 0,-2 3-1 0 0,2-2 1 0 0,1-1 0 0 0,-3 3-1 0 0,2-3 1 0 0,-1 3-1 0 0,1-1 1 0 0,4 4-1 0 0,3 7 113 0 0,-2-2-1 0 0,1 2 1 0 0,9 17-1 0 0,-13-17-117 0 0,4 0 0 0 0,-3-2 1 0 0,3 2-1 0 0,-1-2 0 0 0,0 0 0 0 0,16 11 0 0 0,-5-11 53 0 0,-21-10-40 0 0,16 6-18 0 0,-16-6-25 0 0,3-2 44 0 0,-3 0 187 0 0,5 2-70 0 0,11 1 87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9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2 1 2303 0 0,'0'2'10790'0'0,"0"-1"-10854"0"0,-2 25-2696 0 0,2-7-2190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0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1 166 2471 0 0,'0'0'696'0'0,"2"-41"5062"0"0,-1 13-5269 0 0,-4-31-328 0 0,3 30-94 0 0,0 20-2910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1"/>
    </inkml:context>
    <inkml:brush xml:id="br0">
      <inkml:brushProperty name="width" value="0.07938" units="cm"/>
      <inkml:brushProperty name="height" value="0.07938" units="cm"/>
      <inkml:brushProperty name="color" value="#321304"/>
    </inkml:brush>
  </inkml:definitions>
  <inkml:trace contextRef="#ctx0" brushRef="#br0">1 62 1375 0 0,'0'0'9914'0'0,"7"-31"-9882"0"0,-5 9-711 0 0,-2 13-3108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62"/>
    </inkml:context>
    <inkml:brush xml:id="br0">
      <inkml:brushProperty name="width" value="0.15875" units="cm"/>
      <inkml:brushProperty name="height" value="0.15875" units="cm"/>
      <inkml:brushProperty name="color" value="#321304"/>
    </inkml:brush>
  </inkml:definitions>
  <inkml:trace contextRef="#ctx0" brushRef="#br0">183 749 2303 0 0,'0'0'11242'0'0,"14"-24"-11460"0"0,6 5-530 0 0,-9 41 3138 0 0,-11-20-2338 0 0,0-2 1 0 0,0 2 0 0 0,0-1-1 0 0,0 1 1 0 0,0-2 0 0 0,0 2-1 0 0,0 0 1 0 0,0-1 0 0 0,2-1-1 0 0,-2 2 1 0 0,0 0 0 0 0,1-2-1 0 0,-1 2 1 0 0,0-1 0 0 0,2-1-1 0 0,-2 2 1 0 0,2 0 0 0 0,-2-2-1 0 0,2 2 1 0 0,-2-2-1 0 0,3 1 1 0 0,7 13 377 0 0,-8-7-244 0 0,2-3-186 0 0,-4-3 14 0 0,1 3 52 0 0,1-1 17 0 0,-2 1 10 0 0,0-4-13 0 0,2 3-53 0 0,-1 1 16 0 0,-1-1-33 0 0,2-1-10 0 0,-2 1 0 0 0,7 13 0 0 0,4 31 0 0 0,-10-44 0 0 0,-1 0 0 0 0,0-1 11 0 0,0 0 32 0 0,0 0-22 0 0,0-1 22 0 0,0 3-33 0 0,2-2-10 0 0,-2 1 0 0 0,0 1 0 0 0,0-1 0 0 0,2 0 0 0 0,-2 1 0 0 0,0-2 0 0 0,8 46-1325 0 0,-8-46 1368 0 0,0-2-120 0 0,0 0 0 0 0,0 0 0 0 0,0 2 1 0 0,0-2-1 0 0,0 0 0 0 0,0 0 1 0 0,0 1-1 0 0,0-1 0 0 0,0 0 0 0 0,2 2 1 0 0,-2-2-1 0 0,0 0 0 0 0,0 0 1 0 0,0 2-1 0 0,0-2 0 0 0,0 0 0 0 0,2 0 1 0 0,-2 0-1 0 0,0 2 0 0 0,0-2 1 0 0,0 0-1 0 0,2 0 0 0 0,-2 0 1 0 0,0 0-1 0 0,0 1 0 0 0,1-1 0 0 0,-1 0 1 0 0,0 0-1 0 0,0 0 0 0 0,2 0 1 0 0,-2 0-1 0 0,0 0 0 0 0,0 0 0 0 0,2 0 1 0 0,-2 0-1 0 0,0 2 0 0 0,0-2 1 0 0,2 0-1 0 0,-2-2 0 0 0,12-19-645 0 0,-12 20 789 0 0,-2-3 6 0 0,16-4 240 0 0,-14 6-377 0 0,15 33 1604 0 0,-15-19-1244 0 0,0-8-173 0 0,0-1 1 0 0,0 1-1 0 0,0-1 1 0 0,2 1-1 0 0,-2-1 0 0 0,2 0 1 0 0,0 1-1 0 0,-2-1 0 0 0,1 1 1 0 0,1-1-1 0 0,3 6 0 0 0,21 39 447 0 0,-21-39-333 0 0,1 0 1 0 0,-1-1-1 0 0,0 3 1 0 0,-2-3-1 0 0,1 3 1 0 0,-1-1-1 0 0,3 11 1 0 0,14 50 2618 0 0,10-5-2792 0 0,-13-26-62 0 0,9 29 262 0 0,-24-67-274 0 0,0 1-33 0 0,-1 1 20 0 0,-1-4-30 0 0,0 0 0 0 0,0 0-1 0 0,0 1 1 0 0,0-1 0 0 0,0 0-1 0 0,0 0 1 0 0,0 2 0 0 0,0-2-1 0 0,0 0 1 0 0,0 0 0 0 0,2 0-1 0 0,-2 2 1 0 0,0-2 0 0 0,0 0-1 0 0,0 0 1 0 0,0 0 0 0 0,2 2-1 0 0,-2-2 1 0 0,0 0 0 0 0,0 0-1 0 0,1 0 1 0 0,-1 0 0 0 0,0 0-1 0 0,0 0 1 0 0,0 1 0 0 0,2-1 0 0 0,-2 0-1 0 0,0 0 1 0 0,0 0 0 0 0,2 0-1 0 0,-2 0 1 0 0,0 0 0 0 0,2 0-1 0 0,10-12-422 0 0,5-19 392 0 0,-12-4-32 0 0,4-58 1 0 0,1-20 115 0 0,4 53 15 0 0,-14 60 138 0 0,0-2-86 0 0,2 49-1464 0 0,1 89 607 0 0,-3-118 422 0 0,-1 16 2588 0 0,1-34-2200 0 0,0 0-1 0 0,0 0 1 0 0,0 0 0 0 0,0 0 0 0 0,0 0 0 0 0,0 0 0 0 0,0 0-1 0 0,0 0 1 0 0,0 0 0 0 0,0 0 0 0 0,0-1 0 0 0,0 1-1 0 0,0 0 1 0 0,0 0 0 0 0,0 0 0 0 0,0 0 0 0 0,0 0 0 0 0,0 0-1 0 0,0 0 1 0 0,0 0 0 0 0,0 0 0 0 0,0 0 0 0 0,0 0 0 0 0,0 0-1 0 0,0 0 1 0 0,0 0 0 0 0,1 0 0 0 0,-1 0 0 0 0,0 0-1 0 0,0 0 1 0 0,0 0 0 0 0,0 0 0 0 0,0 0 0 0 0,0 0 0 0 0,0 0-1 0 0,0 0 1 0 0,0 0 0 0 0,0 0 0 0 0,0 0 0 0 0,0 0 0 0 0,0 0-1 0 0,0 0 1 0 0,0 0 0 0 0,0 0 0 0 0,0 0 0 0 0,0 0 0 0 0,0 0-1 0 0,0 0 1 0 0,0 0 0 0 0,2 0 0 0 0,5-23-387 0 0,55-230 378 0 0,-58 274 2685 0 0,10 54-3235 0 0,-13-43 316 0 0,-1-19 144 0 0,0 0 0 0 0,2 0 1 0 0,0 0-1 0 0,1 0 0 0 0,4 13 0 0 0,-7-26 15 0 0,2 0-379 0 0,0-2 343 0 0,-1 2 0 0 0,1-2-1 0 0,0 2 1 0 0,0-2 0 0 0,-1 2-1 0 0,1-1 1 0 0,0 1 0 0 0,0-2-1 0 0,-1 0 1 0 0,1 0 0 0 0,0 1-1 0 0,-1 1 1 0 0,1-2 0 0 0,-2 0-1 0 0,2 0 1 0 0,0 1 0 0 0,-2-1-1 0 0,1 0 1 0 0,-1 1 0 0 0,2-1-1 0 0,-2-2 1 0 0,2 3 0 0 0,0-5 0 0 0,-1-2 680 0 0,3-1 0 0 0,-2 2 0 0 0,-1-1 0 0 0,-1-1 1 0 0,2-12-1 0 0,22 61 4 0 0,25 78-620 0 0,-27-56-599 0 0,8-48-1421 0 0,-41-42 3120 0 0,-87-306-312 0 0,91 277-839 0 0,7 48 33 0 0,0-1 0 0 0,-2 1 0 0 0,0-1 0 0 0,0 1 1 0 0,1-1-1 0 0,-6-15 0 0 0,3 20 260 0 0,3 0-1 0 0,-3 0 0 0 0,1 0 1 0 0,-1-1-1 0 0,-8-7 184 0 0,10 11-189 0 0,-1 0 0 0 0,-1 0 0 0 0,1 1 0 0 0,1-1 0 0 0,-1 0 0 0 0,-1 0 0 0 0,1 2-1 0 0,-1-1 1 0 0,-3 1 0 0 0,2-2-55 0 0,-12-3 64 0 0,1 1-1 0 0,-23-1 1 0 0,26 5-76 0 0,1-2 1 0 0,0 1-1 0 0,0-3 1 0 0,2 2-1 0 0,-2-1 1 0 0,-16-7-1 0 0,16 4-195 0 0,0 0 0 0 0,-1-1 1 0 0,1 0-1 0 0,2 0 0 0 0,0-2 0 0 0,-3 0 0 0 0,3 1 1 0 0,1-1-1 0 0,-1-1 0 0 0,-9-13 0 0 0,-12-24-250 0 0,0 1 0 0 0,1-3 0 0 0,4-1 0 0 0,-24-61 0 0 0,-30-72 196 0 0,15 67 515 0 0,-3 29 1 0 0,77 103-663 0 0,-2 1 1 0 0,1 0-1 0 0,-3 1 1 0 0,8 20-1 0 0,13 40 297 0 0,5-16-171 0 0,-16-33 197 0 0,-1-1-1 0 0,10 34 0 0 0,-11-17 599 0 0,7 75-1 0 0,-16-106-716 0 0,-3-2 1 0 0,3 0-1 0 0,1 2 0 0 0,-1-2 0 0 0,1 0 1 0 0,2 0-1 0 0,-2-1 0 0 0,14 20 0 0 0,-5-14-55 0 0,-2-1-1 0 0,2 1 1 0 0,1-1-1 0 0,27 20 1 0 0,-37-33 95 0 0,-1 3 0 0 0,-1-3 1 0 0,1 2-1 0 0,-1-1 1 0 0,0 1-1 0 0,1 0 0 0 0,-2 0 1 0 0,1 0-1 0 0,-1 1 0 0 0,1-1 1 0 0,-1 0-1 0 0,0 2 0 0 0,-2-2 1 0 0,2 0-1 0 0,-1 1 0 0 0,-1 9 1 0 0,5 9 401 0 0,-25-48 599 0 0,11 14-728 0 0,-29-51-214 0 0,28 42-196 0 0,-1 2 0 0 0,-1-1 0 0 0,0 1-1 0 0,-18-19 1 0 0,34 43-3 0 0,1-2 0 0 0,-1 2 0 0 0,-1 0 0 0 0,0 0 0 0 0,-1 0 0 0 0,5 10 0 0 0,2 5 73 0 0,12 34 65 0 0,-20-44 21 0 0,3-2 0 0 0,1 3-1 0 0,-2-3 1 0 0,3 2 0 0 0,-1-2 0 0 0,2 1 0 0 0,-2-1 0 0 0,14 14 0 0 0,-19-24-80 0 0,-12-29 417 0 0,-99-144-78 0 0,95 150-254 0 0,6 4-85 0 0,10 14 60 0 0,-2 2 0 0 0,-1-1 0 0 0,1 1-1 0 0,0-1 1 0 0,1 1 0 0 0,-8-8 668 0 0,11 15-967 0 0,-1-1 221 0 0,3-1-1 0 0,-2 1 0 0 0,-1 1 1 0 0,3-2-1 0 0,-2-1 1 0 0,1 3-1 0 0,6 3 0 0 0,-4-4 26 0 0,23 22 100 0 0,-4 0 0 0 0,0 1 1 0 0,-1 2-1 0 0,29 43 1 0 0,62 130 212 0 0,-74-125-211 0 0,-75-157-36 0 0,-53-125-10 0 0,86 204 105 0 0,0-1 0 0 0,1 1 0 0 0,1 0 0 0 0,-2-1 0 0 0,0 1-1 0 0,0 0 1 0 0,-1 0 0 0 0,1 1 0 0 0,0-1 0 0 0,1 0 0 0 0,-6-3 905 0 0,2 29 206 0 0,18 46-1830 0 0,3-3 0 0 0,29 77 0 0 0,-45-142 625 0 0,5 17-248 0 0,-1-9 127 0 0,-3-1 0 0 0,3-1-1 0 0,-2 3 1 0 0,1-3 0 0 0,2 1 0 0 0,-1 0 0 0 0,1-2-1 0 0,0 1 1 0 0,0 1 0 0 0,9 8 0 0 0,-14-17 84 0 0,2 0 0 0 0,-2 2 1 0 0,0-2-1 0 0,0 0 0 0 0,0 0 1 0 0,0 0-1 0 0,0 0 0 0 0,2 0 0 0 0,-2 0 1 0 0,0 0-1 0 0,0 0 0 0 0,0 2 1 0 0,0-2-1 0 0,1 0 0 0 0,-1 0 1 0 0,0 0-1 0 0,0 0 0 0 0,0 0 0 0 0,2 0 1 0 0,-2 0-1 0 0,0 0 0 0 0,0 0 1 0 0,0 0-1 0 0,0 0 0 0 0,2 0 1 0 0,-2 0-1 0 0,0 0 0 0 0,0 0 0 0 0,0 0 1 0 0,2 0-1 0 0,-2-2 0 0 0,0 2 1 0 0,0 0-1 0 0,0 0 0 0 0,0 0 0 0 0,1 0 1 0 0,-1 0-1 0 0,0 0 0 0 0,4-16-633 0 0,-6-15 478 0 0,-7-14 394 0 0,-3 0 0 0 0,-29-74-1 0 0,-10-37 2321 0 0,58 163-1206 0 0,18 29-973 0 0,28 49-866 0 0,-28-38 514 0 0,-20-35-16 0 0,2 0 0 0 0,0 0 0 0 0,0 0-1 0 0,-1 0 1 0 0,3 0 0 0 0,0-1 0 0 0,-1-1-1 0 0,20 16 1 0 0,-28-24-21 0 0,0-2 0 0 0,2 0 0 0 0,-2 2 0 0 0,0-2-1 0 0,2 0 1 0 0,-2 0 0 0 0,0 1 0 0 0,1-1 0 0 0,-1 0 0 0 0,2 0 0 0 0,-2 2 0 0 0,0-2-1 0 0,2 0 1 0 0,-2 0 0 0 0,2 0 0 0 0,-2 0 0 0 0,1 0 0 0 0,-1 0 0 0 0,2 0 0 0 0,-2 0-1 0 0,2 0 1 0 0,-2 0 0 0 0,1 0 0 0 0,-1 0 0 0 0,0 0 0 0 0,2 0 0 0 0,-2 0-1 0 0,2 0 1 0 0,-2-2 0 0 0,2 2 0 0 0,-2 0 0 0 0,1-1 0 0 0,1 1 7 0 0,-2-2 0 0 0,0 0 0 0 0,2 1 0 0 0,-2-1 0 0 0,0 0 0 0 0,2 0 0 0 0,-2 1 0 0 0,0-1 0 0 0,0 0 0 0 0,0 0 0 0 0,0 1 0 0 0,0-1 0 0 0,0 0 0 0 0,0-1 0 0 0,-2-9 79 0 0,0-1-1 0 0,0 1 0 0 0,-5-14 1 0 0,-8-10 129 0 0,-1 1-1 0 0,-1-1 1 0 0,-2 3-1 0 0,-35-48 1 0 0,40 62-139 0 0,14 17 93 0 0,4 4-172 0 0,-1-1-1 0 0,1 1 1 0 0,-1 2-1 0 0,2-3 1 0 0,-1 1-1 0 0,-2 2 1 0 0,1-1-1 0 0,1-1 1 0 0,3 6-1 0 0,-2-2-40 0 0,48 46-140 0 0,-42-40 321 0 0,-1 2 0 0 0,2-2 1 0 0,2-2-1 0 0,-2 0 0 0 0,2 1 1 0 0,0-1-1 0 0,0-1 0 0 0,31 15 0 0 0,-127-93 1926 0 0,34 26-2098 0 0,48 41 5 0 0,28 21-1368 0 0,-18-12 1036 0 0,0 0 362 0 0,1 0 0 0 0,1-2 0 0 0,-2 2 0 0 0,2-2 0 0 0,1-2 1 0 0,-1 3-1 0 0,0-3 0 0 0,0-1 0 0 0,0 1 0 0 0,0-1 0 0 0,18 0 0 0 0,-53-21 2421 0 0,20 15-2326 0 0,-124-70 1625 0 0,115 70-3391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1 632 3655 0 0,'0'0'2298'0'0,"16"-16"966"0"0,-3 15-2700 0 0,0-1-1 0 0,0 2 1 0 0,0 0 0 0 0,0 0 0 0 0,0 0 0 0 0,0 2 0 0 0,-1-1 0 0 0,2 1-1 0 0,16 7 1 0 0,-18-4-397 0 0,-2-1 0 0 0,1 1 0 0 0,-1 0 0 0 0,0 2 0 0 0,1 0 0 0 0,-2-2 0 0 0,10 12 0 0 0,34 23 281 0 0,136 83-312 0 0,52 17 1336 0 0,-96-70-1051 0 0,-20-13-92 0 0,-66-31-67 0 0,1 0 0 0 0,3-6 0 0 0,-1 0 0 0 0,104 18 0 0 0,39-14-24 0 0,-103-15-21 0 0,-7-1 132 0 0,0-4 1 0 0,129-13-1 0 0,-122-1 63 0 0,43-4-347 0 0,-101 9 28 0 0,-1-1-1 0 0,-2-1 0 0 0,1-1 1 0 0,-1-4-1 0 0,56-21 1 0 0,125-38 280 0 0,-161 48-351 0 0,160-72 148 0 0,34-44-42 0 0,-203 107-61 0 0,-2-3-1 0 0,75-67 1 0 0,-122 98-67 0 0,148-127 64 0 0,-52 48-64 0 0,46-39 0 0 0,-31 46 44 0 0,-43 31-24 0 0,-13 7 109 0 0,0 3 1 0 0,3 2-1 0 0,1 4 0 0 0,1 3 1 0 0,77-22-1 0 0,-97 32 1383 0 0,-43 16-1344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0 664 1375 0 0,'0'0'13320'0'0,"24"-2"-13312"0"0,26-4 315 0 0,-27 0-76 0 0,1 3 0 0 0,32-2 0 0 0,-30 6 443 0 0,0 3 1 0 0,0-1-1 0 0,26 9 0 0 0,29 4-344 0 0,167-2 496 0 0,-120-11-233 0 0,133 16 344 0 0,8-17-487 0 0,-207-4-555 0 0,-1-1 92 0 0,-1-2-1 0 0,1-2 1 0 0,82-24 0 0 0,84-20 114 0 0,-64-9 123 0 0,-111 39-200 0 0,74-22 0 0 0,-75 29-40 0 0,54-26 0 0 0,41-12 0 0 0,-29 9 111 0 0,-82 29-102 0 0,67-19-1 0 0,-77 26-8 0 0,-1-1 0 0 0,-2-3 0 0 0,39-18 0 0 0,-9 1 0 0 0,-16 14 0 0 0,2 0 0 0 0,-1 4 0 0 0,3 0 0 0 0,48-8 0 0 0,37 8 27 0 0,-29 3 10 0 0,-42 3-17 0 0,67 4 0 0 0,-36 2 4 0 0,107 10 184 0 0,-138-10-128 0 0,19-2 412 0 0,143-16 0 0 0,-167 8-464 0 0,-18 4 30 0 0,0-1 1 0 0,51-17-1 0 0,98-42 123 0 0,-173 62-159 0 0,3-2 49 0 0,0 1 0 0 0,1 1 0 0 0,-1 0 0 0 0,0 1 0 0 0,20-1 0 0 0,10-2-54 0 0,-30 3-9 0 0,-1-1 1 0 0,1 2-1 0 0,1 0 0 0 0,-1 0 0 0 0,0 0 1 0 0,13 3-1 0 0,-23-3 46 0 0,2 4 373 0 0,-1-4-378 0 0,-1 0 1 0 0,0 0 0 0 0,0 0-1 0 0,0 0 1 0 0,0 2 0 0 0,2-2-1 0 0,-2 0 1 0 0,0 0 0 0 0,0 1-1 0 0,0-1 1 0 0,0 0 0 0 0,0 0-1 0 0,0 2 1 0 0,0-2 0 0 0,0 0-1 0 0,0 0 1 0 0,2 2 0 0 0,-2-2-1 0 0,0 0 1 0 0,0 0 0 0 0,0 2-1 0 0,-2-2 1 0 0,2 0 0 0 0,0 0-1 0 0,0 1 1 0 0,0-1 0 0 0,0 0-1 0 0,0 0 1 0 0,0 2 0 0 0,0-2-1 0 0,0 0 1 0 0,0 0 0 0 0,-2 2-1 0 0,2-2 1 0 0,0 0 0 0 0,0 0-1 0 0,0 0 1 0 0,0 2 0 0 0,-1-2-1 0 0,1 0 1 0 0,-6 3-202 0 0,1 2 0 0 0,0-1-1 0 0,0-3 1 0 0,0 3 0 0 0,-1-1 0 0 0,1-1-1 0 0,-2 1 1 0 0,2-1 0 0 0,0 0 0 0 0,-2 0-1 0 0,2-2 1 0 0,-2 1 0 0 0,0-1 0 0 0,2 2-1 0 0,-2-2 1 0 0,2 0 0 0 0,-2 0 0 0 0,2-2-1 0 0,-2 2 1 0 0,-6-3 0 0 0,1 1-931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0 550 2303 0 0,'0'0'16642'0'0,"5"21"-17054"0"0,-5-13 394 0 0,0 3 1 0 0,0-3-1 0 0,0 3 1 0 0,2-3-1 0 0,0 1 1 0 0,-1 2-1 0 0,3-3 1 0 0,-2 1-1 0 0,1-1 1 0 0,6 13 0 0 0,-4-14-18 0 0,0 0 1 0 0,0 0 0 0 0,0-2 0 0 0,1 2 0 0 0,1-2 0 0 0,-2 2 0 0 0,2-2 0 0 0,0-1-1 0 0,0 1 1 0 0,0 0 0 0 0,-1-1 0 0 0,1-1 0 0 0,0 1 0 0 0,2-1 0 0 0,-2 1 0 0 0,2-3-1 0 0,8 3 1 0 0,4 3-13 0 0,17 3 125 0 0,2 1-1 0 0,-2-5 1 0 0,1 0 0 0 0,79-1-1 0 0,-66-3 315 0 0,196-6 690 0 0,-136-1-1048 0 0,-53 3 0 0 0,146-1 204 0 0,68-6 930 0 0,-20-22 275 0 0,-66-4-1014 0 0,16-22-220 0 0,-134 36-215 0 0,56-25 323 0 0,1-3-5 0 0,101-27-109 0 0,-210 69-92 0 0,0 0 0 0 0,-1 0 0 0 0,1-1 0 0 0,-1-1-1 0 0,0-2 1 0 0,-3 1 0 0 0,3 0 0 0 0,-2-2 0 0 0,15-18 0 0 0,-8 11-82 0 0,15-12 157 0 0,30-38-1 0 0,-55 57-91 0 0,-3 1 0 0 0,-1-3 1 0 0,2 2-1 0 0,-2 0 0 0 0,-2-2 0 0 0,2 0 0 0 0,-2 0 0 0 0,-1 1 0 0 0,4-19 0 0 0,-8 31-83 0 0,11-53 298 0 0,-6 26-298 0 0,-5 25-11 0 0,0 1 0 0 0,0 0-11 0 0,0 1-31 0 0,2-1 31 0 0,-2 0 0 0 0,0 0-31 0 0,0 1 20 0 0,0 1-34 0 0,0 0-48 0 0,0-2 104 0 0,0 2-152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6 192 1839 0 0,'0'0'22712'0'0,"-5"-27"-22400"0"0,5 13-344 0 0,0-9-79 0 0,0-1 1 0 0,5-26-1 0 0,7 10-41 0 0,-10 40 127 0 0,-2-2-29 0 0,2 0 30 0 0,-2 2-29 0 0,0 0 0 0 0,2-1 42 0 0,1-8-2302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0 1839 0 0,'0'0'19200'0'0,"21"3"-18544"0"0,-11-1-648 0 0,-5 0 5 0 0,1 0 1 0 0,-1-1-1 0 0,-2 1 0 0 0,2 0 1 0 0,1 0-1 0 0,-3-1 0 0 0,2 3 1 0 0,4 1-1 0 0,-4 0 56 0 0,2 2 0 0 0,-2-2 0 0 0,2 2 0 0 0,5 7 1 0 0,-12-12 103 0 0,12 17 283 0 0,-10-17-378 0 0,-2-1-11 0 0,0-1-14 0 0,2 2-42 0 0,0 2 0 0 0,-2-4 43 0 0,5 10 422 0 0,-5-10-373 0 0,3 10 1532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0 10015 0 0,'0'0'11968'0'0,"9"50"-12040"0"0,-8-34 61 0 0,3-2-1 0 0,-1 1 1 0 0,1-1 0 0 0,1 2-1 0 0,9 17 1 0 0,-11-26 6 0 0,1-1 0 0 0,-1 0-1 0 0,1 1 1 0 0,1-2 0 0 0,0 2 0 0 0,0-2 0 0 0,0 0-1 0 0,1 0 1 0 0,-1 0 0 0 0,2-1 0 0 0,-2 1-1 0 0,12 6 1 0 0,9 1-1 0 0,0-2-1 0 0,0 0 1 0 0,0-1 0 0 0,35 7-1 0 0,110 10-25 0 0,-36-14 167 0 0,0-5 0 0 0,160-14-1 0 0,-248 5 133 0 0,-1-3 1 0 0,1-2-1 0 0,83-23 0 0 0,-113 25-235 0 0,-1-2-1 0 0,-1 2 0 0 0,3-4 0 0 0,-3 1 0 0 0,-1-1 0 0 0,2 1 0 0 0,-2-3 1 0 0,-1 1-1 0 0,1-2 0 0 0,0-1 0 0 0,-2 1 0 0 0,0 0 0 0 0,14-24 0 0 0,-10 15-1196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7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90 371 5727 0 0,'-10'0'10644'0'0,"6"7"-10026"0"0,2-4-998 0 0,4 18 5474 0 0,-4-21-5040 0 0,-8-5-136 0 0,8 3 67 0 0,-1 0 1 0 0,1 0 0 0 0,-1 1 0 0 0,1-1-1 0 0,-2 0 1 0 0,3 0 0 0 0,-3 1-1 0 0,3-3 1 0 0,-1 3 0 0 0,0-1-1 0 0,-1-3 339 0 0,1 3-212 0 0,0 2-79 0 0,2-2 10 0 0,-2 2-33 0 0,-6-12-584 0 0,8 12 702 0 0,-21-19 198 0 0,28 5-1211 0 0,-7 14 832 0 0,2-2 39 0 0,-1 1 4 0 0,17-36-44 0 0,-17 36 54 0 0,1-3 0 0 0,9-22 632 0 0,-11 26-480 0 0,0 0-85 0 0,1-2-42 0 0,6-8 37 0 0,0-2 0 0 0,0 1 0 0 0,-2-1 0 0 0,0 2 0 0 0,1-2 0 0 0,4-18-1 0 0,-1 3-114 0 0,-2 9 64 0 0,-7 17 118 0 0,0 1-42 0 0,0-2-29 0 0,0 0-50 0 0,0 0 0 0 0,1 1 0 0 0,-1-1 0 0 0,0 0 0 0 0,0 1-1 0 0,0-1 1 0 0,2 0 0 0 0,-2 0 0 0 0,0 1 0 0 0,2-1 0 0 0,-2 0-1 0 0,2 2 1 0 0,-2-2 0 0 0,3-1 0 0 0,7 3 62 0 0,8 14-39 0 0,-15-12-26 0 0,-1 1 0 0 0,0 0 0 0 0,-1-1 0 0 0,1 2 0 0 0,0-1 0 0 0,-2 1 0 0 0,2-1 0 0 0,-1 0 0 0 0,-1 1 0 0 0,0-1 0 0 0,2 1 0 0 0,-2-1 0 0 0,0 1 0 0 0,0-1 0 0 0,0 1 0 0 0,0-1 0 0 0,0 4 0 0 0,-2 5 20 0 0,-1 0 1 0 0,1 0-1 0 0,-7 13 0 0 0,8-20-24 0 0,-6 12-1 0 0,-14 33 0 0 0,21-48-7 0 0,-2 2-1 0 0,2-1 1 0 0,-1-1-1 0 0,1 1 0 0 0,-2-1 1 0 0,2 2-1 0 0,0-1 1 0 0,0-1-1 0 0,0 1 1 0 0,0 1-1 0 0,0-3 1 0 0,0 3-1 0 0,2-1 1 0 0,-2-1-1 0 0,1 7 1 0 0,1-4-13 0 0,0-2-28 0 0,-1-1 25 0 0,8 12-158 0 0,-9-14 117 0 0,2 2-72 0 0,0-2 76 0 0,1 1 37 0 0,-1 1-33 0 0,0-2 47 0 0,-1 0 0 0 0,1 0 0 0 0,-2 0-1 0 0,2 0 1 0 0,-1 0 0 0 0,1-2-1 0 0,-2 2 1 0 0,2 0 0 0 0,0 0-1 0 0,-2-1 1 0 0,1 1 0 0 0,1 0 0 0 0,-2-2-1 0 0,2 2 1 0 0,0-2 0 0 0,-2 2-1 0 0,1-2 1 0 0,-1 2 0 0 0,2-1-1 0 0,-2 1 1 0 0,2-2 0 0 0,-2 0-1 0 0,0 2 1 0 0,2-1 0 0 0,-2-1 0 0 0,0 2-1 0 0,1-2 1 0 0,-1 0 0 0 0,0 2-1 0 0,0-1 1 0 0,2-3 0 0 0,-2 4 5 0 0,26-97 684 0 0,-17 45-491 0 0,1-31 25 0 0,-8 81-172 0 0,-2 1-31 0 0,1-3-11 0 0,1 2-11 0 0,-2 1-31 0 0,2-1 31 0 0,0-1 11 0 0,-1 1 0 0 0,3 2 0 0 0,-2-2 11 0 0,-1 2 42 0 0,3 0 11 0 0,-4 0 79 0 0,14 12 69 0 0,-13-8-200 0 0,1-1 0 0 0,0 1 0 0 0,0-1 0 0 0,-2 0 0 0 0,1 1 0 0 0,1-1 0 0 0,-2 1 0 0 0,0-1 0 0 0,2 1 0 0 0,-2 1 0 0 0,0 4 0 0 0,-5 41 153 0 0,3-41-157 0 0,-9 63-149 0 0,11-70 87 0 0,0 0 30 0 0,0-1-32 0 0,0-1-86 0 0,2 2 68 0 0,-2 2-7 0 0,0-4 66 0 0,2 0-1 0 0,-2 0 0 0 0,0 1 1 0 0,0-1-1 0 0,0 0 0 0 0,0 0 1 0 0,0 0-1 0 0,2 2 0 0 0,-2-2 1 0 0,0 0-1 0 0,0 0 0 0 0,0 0 1 0 0,1 0-1 0 0,-1 0 0 0 0,0 0 1 0 0,0 2-1 0 0,2-2 1 0 0,-2 0-1 0 0,0 0 0 0 0,0 0 1 0 0,2 0-1 0 0,-2 0 0 0 0,0 0 1 0 0,0 0-1 0 0,2 0 0 0 0,-2 0 1 0 0,0 0-1 0 0,0 0 0 0 0,1 0 1 0 0,-1 0-1 0 0,0 0 1 0 0,0 0-1 0 0,2 0 0 0 0,-2-2 1 0 0,0 2-1 0 0,0 0 0 0 0,0 0 1 0 0,2 0-1 0 0,-2 0 0 0 0,0 0 1 0 0,0 0-1 0 0,1-2 0 0 0,10-10-174 0 0,-9 12 241 0 0,1-12-7 0 0,1 0-1 0 0,-1 0 1 0 0,-1 0 0 0 0,-1 0-1 0 0,1 0 1 0 0,-2-2-1 0 0,2 2 1 0 0,-4-16 0 0 0,2-9 22 0 0,0 36-52 0 0,-2-3-8 0 0,2-1-1 0 0,2 2 0 0 0,-2-1 0 0 0,0-1 0 0 0,2 2 0 0 0,-2-1 0 0 0,2 1 0 0 0,-2-1 0 0 0,5-6 0 0 0,-3 8 54 0 0,-2 0 9 0 0,0 2-4 0 0,1-1-51 0 0,3 1-13 0 0,-1-2 0 0 0,-3 2 14 0 0,2 0-1 0 0,0 0 1 0 0,-2 0-1 0 0,1 0 1 0 0,1 0-1 0 0,-2 0 1 0 0,2 0-1 0 0,-2 0 1 0 0,2 0-1 0 0,-1 0 1 0 0,-1 0-1 0 0,2 2 1 0 0,0-2-1 0 0,-2 0 1 0 0,2 0-1 0 0,-2 1 1 0 0,1-1-1 0 0,-1 2 1 0 0,2-2-1 0 0,-2 0 1 0 0,2 2 0 0 0,-2-2-1 0 0,1 1 1 0 0,-1-1-1 0 0,0 2 1 0 0,2-2-1 0 0,-2 2 1 0 0,2 0-1 0 0,-2-1 3 0 0,2 3 1 0 0,-1-2-1 0 0,-1 1 0 0 0,2-1 0 0 0,-2 1 0 0 0,0-1 1 0 0,0 1-1 0 0,2-1 0 0 0,-2 2 0 0 0,0-3 0 0 0,0 3 1 0 0,0-2-1 0 0,-2 1 0 0 0,2-1 0 0 0,0 1 1 0 0,-2 2-1 0 0,1 1-31 0 0,1 1 0 0 0,-2-2 0 0 0,2 0 0 0 0,0 2 0 0 0,0-2 0 0 0,0 0 0 0 0,0 2 0 0 0,0-2 0 0 0,3 11-1 0 0,-3-14-26 0 0,2-1 20 0 0,-2 1-20 0 0,2 0 20 0 0,-2-2-31 0 0,0 0-342 0 0,2 0 384 0 0,-2 0 0 0 0,1 0 0 0 0,1 0 0 0 0,-2 0-1 0 0,2 0 1 0 0,-2-2 0 0 0,2 2 0 0 0,-2 0 0 0 0,1 0 0 0 0,-1-2 0 0 0,0 2-1 0 0,2 0 1 0 0,-2-1 0 0 0,2 1 0 0 0,-2 0 0 0 0,0-2 0 0 0,1 2 0 0 0,-1-2 0 0 0,0 2-1 0 0,2 0 1 0 0,-2-3 0 0 0,9-25 43 0 0,-6 12 11 0 0,3 1-1 0 0,-1-1 1 0 0,12-20 0 0 0,-15 32-23 0 0,-2 3 0 0 0,1-1 0 0 0,1 0 0 0 0,0 1 0 0 0,0-3 0 0 0,-1 2 0 0 0,1 1 0 0 0,0 1 0 0 0,1-2 0 0 0,-1 0 0 0 0,0 0 0 0 0,0 1 0 0 0,1 1 0 0 0,-1-2 0 0 0,-1 0 0 0 0,3 2 0 0 0,-2 0 0 0 0,-1-2 0 0 0,3 2 0 0 0,-2 0 0 0 0,6-1 0 0 0,-8 1 34 0 0,4 0 16 0 0,-4 0-16 0 0,1 1-32 0 0,1-1 159 0 0,2 9 64 0 0,-4-9-223 0 0,1 0 1 0 0,-1 2-1 0 0,0 0 0 0 0,2-2 0 0 0,-2 1 0 0 0,0-1 0 0 0,0 2 0 0 0,2-2 0 0 0,-2 2 0 0 0,0 0 0 0 0,0-2 0 0 0,0 1 0 0 0,0-1 0 0 0,0 2 0 0 0,0 0 0 0 0,0-2 0 0 0,0 1 0 0 0,0-1 0 0 0,0 2 0 0 0,0 0 0 0 0,0-2 0 0 0,0 3 0 0 0,-2 8-164 0 0,0-6 35 0 0,2-2-1 0 0,0 1 1 0 0,-1 1 0 0 0,1-1-1 0 0,-2-1 1 0 0,2 0-1 0 0,-2 3 1 0 0,0-3 0 0 0,-1 4-1 0 0,3-7 29 0 0,2-2 18 0 0,24-22 144 0 0,-21 19-57 0 0,0 0 0 0 0,0 0 0 0 0,0-1 0 0 0,1 3 0 0 0,1-2-1 0 0,-2 1 1 0 0,2 1 0 0 0,10-6 0 0 0,-14 7-26 0 0,3 2 0 0 0,-3-1 0 0 0,1 1 0 0 0,-1-2 0 0 0,1 0 0 0 0,-1 2 0 0 0,0-2 0 0 0,3 2 0 0 0,-3-1 0 0 0,1 1 0 0 0,-1-2 0 0 0,0 2 0 0 0,1 0 0 0 0,-1-2 9 0 0,3 2 43 0 0,1-2 0 0 0,-1 1 0 0 0,1-1 0 0 0,-1 0-1 0 0,11-5 1 0 0,-17 7-51 0 0,0 0-1 0 0,0 0 1 0 0,0-1-1 0 0,0 1 1 0 0,0 0 0 0 0,0 0-1 0 0,0 0 1 0 0,0 0-1 0 0,0 0 1 0 0,0 0 0 0 0,0 0-1 0 0,0 0 1 0 0,0 0-1 0 0,0 0 1 0 0,0 0 0 0 0,0 0-1 0 0,0 0 1 0 0,0 0-1 0 0,0 0 1 0 0,0 0-1 0 0,0 0 1 0 0,0 0 0 0 0,0 0-1 0 0,0 0 1 0 0,0 0-1 0 0,0 0 1 0 0,0 0 0 0 0,0 0-1 0 0,0 0 1 0 0,0 0-1 0 0,0 0 1 0 0,26-14 44 0 0,-23 12-56 0 0,-4 2-17 0 0,-3 2-8 0 0,8-4-5 0 0,35-15-38 0 0,-33 15-748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3 166 6911 0 0,'-3'6'1309'0'0,"10"3"5712"0"0,5-5-1142 0 0,-3-3-6598 0 0,-6-1-691 0 0,42 5 2040 0 0,64-3-1 0 0,-86-2-522 0 0,-8 0-60 0 0,223-7 414 0 0,-199 6-210 0 0,3-5 0 0 0,-2-1 0 0 0,69-22-1 0 0,-81 19-114 0 0,-2-1-1 0 0,0-1 0 0 0,0-2 0 0 0,-2 0 1 0 0,0-1-1 0 0,42-34 0 0 0,-49 32-359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240 5 9703 0 0,'0'0'11588'0'0,"-5"-5"-10685"0"0,-11 17-881 0 0,1 0 1 0 0,1 2-1 0 0,0-2 1 0 0,0 4-1 0 0,0-2 1 0 0,2 1-1 0 0,-12 22 1 0 0,3-10 38 0 0,9-8-105 0 0,0 0 1 0 0,1 2-1 0 0,1-2 0 0 0,1 2 1 0 0,2 2-1 0 0,1-3 0 0 0,-1 3 1 0 0,-4 31-1 0 0,8-39-8 0 0,1 2 1 0 0,2 1 0 0 0,0-1-1 0 0,0 0 1 0 0,2 1-1 0 0,3 16 1 0 0,-5-27 28 0 0,2 0-1 0 0,-1-2 1 0 0,1 2 0 0 0,2-2 0 0 0,-3 1-1 0 0,3 1 1 0 0,-2-2 0 0 0,1 0-1 0 0,0 0 1 0 0,1 0 0 0 0,-1 1 0 0 0,3-1-1 0 0,-3-2 1 0 0,2 2 0 0 0,0-1 0 0 0,-1 1-1 0 0,1-1 1 0 0,0-1 0 0 0,9 6 0 0 0,7-1-157 0 0,1-1 1 0 0,1 0 0 0 0,-1 0-1 0 0,1-2 1 0 0,36 4 0 0 0,-42-7-379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0 6447 0 0,'0'0'15476'0'0,"35"19"-16505"0"0,-20-9 1014 0 0,-1 1 1 0 0,0 1-1 0 0,0 0 0 0 0,0 2 1 0 0,-2 0-1 0 0,0 0 1 0 0,0-1-1 0 0,-2 3 1 0 0,1 0-1 0 0,13 27 0 0 0,-21-34 149 0 0,1-1 0 0 0,-1 3 0 0 0,-1-1 0 0 0,2-1-1 0 0,-3 1 1 0 0,1 0 0 0 0,-2 1 0 0 0,2-1 0 0 0,-2 1-1 0 0,0-1 1 0 0,-2-1 0 0 0,2 1 0 0 0,-2 0 0 0 0,1 1-1 0 0,-3-1 1 0 0,1-1 0 0 0,1 1 0 0 0,-3-1 0 0 0,1 1-1 0 0,-10 15 1 0 0,-12 14-508 0 0,-60 69 0 0 0,77-98-682 0 0,-3 4-6796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0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10 1749 11199 0 0,'0'0'2287'0'0,"-9"0"4081"0"0,9-17-6328 0 0,0 1 0 0 0,2-1-1 0 0,-2-1 1 0 0,3 3 0 0 0,1-2 0 0 0,8-30 0 0 0,-7 28-14 0 0,24-82-58 0 0,82-184 0 0 0,80-79-32 0 0,-99 222 64 0 0,-9 16 0 0 0,-18 27 48 0 0,6 2 0 0 0,116-125 0 0 0,-102 141 75 0 0,-33 36-6230 0 0,-31 24 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923 1013 5527 0 0,'0'0'13987'0'0,"-10"-38"-8902"0"0,-20-28-3798 0 0,13 25-1242 0 0,-2 1 1 0 0,-2 0-1 0 0,-2 2 1 0 0,-1 0 0 0 0,-29-37-1 0 0,-31-29-146 0 0,60 70 55 0 0,-2 1 1 0 0,-1 2 0 0 0,-3 1-1 0 0,-31-27 1 0 0,-63-30 599 0 0,81 60-151 0 0,-80-68 0 0 0,41 25-2696 0 0,-4 11-3819 0 0,70 49-1971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131 1080 5527 0 0,'0'0'13042'0'0,"0"-21"-11369"0"0,-17-29-89 0 0,-25-101-859 0 0,37 122-205 0 0,-44-266 917 0 0,48 264-1409 0 0,-12-95-499 0 0,10-219 0 0 0,5 314-1220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7 444 1375 0 0,'0'0'19340'0'0,"-7"6"-18885"0"0,9-3-442 0 0,-1 2 0 0 0,-1-1 0 0 0,2-1 0 0 0,-2 2 0 0 0,0-1 0 0 0,0 1-1 0 0,0 5 1 0 0,0-6 34 0 0,0 1-1 0 0,0 0 0 0 0,0-1 0 0 0,0 1 0 0 0,2 0 0 0 0,-2-2 1 0 0,2 3-1 0 0,-1-3 0 0 0,3 8 0 0 0,13 21-32 0 0,-12-23 20 0 0,1 0 1 0 0,-1-1 0 0 0,2-1 0 0 0,0 2 0 0 0,0-2 0 0 0,-1 0 0 0 0,1 0 0 0 0,2 0 0 0 0,-2-2 0 0 0,2 2 0 0 0,13 5-1 0 0,-6-3-20 0 0,-1-2-1 0 0,1-1 0 0 0,-1 0 1 0 0,1-1-1 0 0,1-2 0 0 0,16 4 0 0 0,-12-3 29 0 0,-2-3 0 0 0,0 1 0 0 0,2-2-1 0 0,-2-2 1 0 0,2 2 0 0 0,-2-3-1 0 0,2 0 1 0 0,-2-1 0 0 0,26-8 0 0 0,-35 8 14 0 0,-1-1 0 0 0,-1 2 1 0 0,1-2-1 0 0,0-1 1 0 0,-1 1-1 0 0,-1 0 1 0 0,2-2-1 0 0,-2 2 1 0 0,0-2-1 0 0,0 0 1 0 0,0 0-1 0 0,-2-2 0 0 0,2 3 1 0 0,-2-3-1 0 0,0 0 1 0 0,0 1-1 0 0,-1-1 1 0 0,1 0-1 0 0,-2 1 1 0 0,4-18-1 0 0,12-47 176 0 0,-10 31-220 0 0,1 1 0 0 0,3 1 1 0 0,2 0-1 0 0,27-55 0 0 0,-28 72-151 0 0,1 1 0 0 0,1 1-1 0 0,-1 0 1 0 0,29-25-1 0 0,9-5-7313 0 0,-32 34 558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 10 9215 0 0,'-3'-10'13700'0'0,"13"10"-13695"0"0,209 7-254 0 0,103 29 944 0 0,-274-29-314 0 0,-1 4 0 0 0,0-1 0 0 0,-1 4 0 0 0,62 26 0 0 0,316 140 792 0 0,-237-82-3086 0 0,-171-91 1013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35 843 7999 0 0,'-7'9'7974'0'0,"3"-16"-906"0"0,-6-22-6918 0 0,5 6-169 0 0,1-1 0 0 0,1 1 1 0 0,1-1-1 0 0,2 0 0 0 0,0 0 0 0 0,2 1 0 0 0,1-1 0 0 0,1 0 0 0 0,-1 1 1 0 0,4 1-1 0 0,0-3 0 0 0,0 3 0 0 0,19-39 0 0 0,-12 34 43 0 0,1 1 1 0 0,1 0-1 0 0,1 0 0 0 0,1 1 0 0 0,1 3 0 0 0,1-1 1 0 0,1 1-1 0 0,2 1 0 0 0,-1 2 0 0 0,1 0 1 0 0,41-24-1 0 0,-56 37-17 0 0,122-66 242 0 0,-112 63-222 0 0,-1 2 0 0 0,0 0 0 0 0,1 2 0 0 0,1 0 0 0 0,-2 1 0 0 0,21-1 0 0 0,43-5 353 0 0,-46 3 22 0 0,57 0 0 0 0,-21 5-200 0 0,-47-1-89 0 0,-1 3 0 0 0,1-2 0 0 0,0 4 0 0 0,-1-1-1 0 0,1 3 1 0 0,43 10 0 0 0,-27 3-100 0 0,-2 4-1 0 0,0 0 1 0 0,-1 3 0 0 0,35 28-1 0 0,-58-42-11 0 0,4 4 26 0 0,-1 2-1 0 0,0-1 1 0 0,-1 3 0 0 0,-1-1-1 0 0,17 23 1 0 0,54 102 133 0 0,-81-130-106 0 0,2 0-1 0 0,-2 0 1 0 0,1 0-1 0 0,-3 0 1 0 0,2 0-1 0 0,-3 2 1 0 0,3 16-1 0 0,-3-22-24 0 0,-2-1-1 0 0,0 2 1 0 0,-2-2-1 0 0,2 0 1 0 0,-1 1-1 0 0,-1-1 1 0 0,0 0-1 0 0,0 0 1 0 0,1 2-1 0 0,-3-2 1 0 0,1 0-1 0 0,-1 0 1 0 0,1-2 0 0 0,-6 10-1 0 0,-71 124 1 0 0,60-97-11 0 0,-51 72-1 0 0,55-95 24 0 0,-1 0 0 0 0,-1-2-1 0 0,-21 18 1 0 0,4-4-1 0 0,23-19 34 0 0,0 0 1 0 0,0 2 0 0 0,1 0-1 0 0,-10 17 1 0 0,20-29-75 0 0,-10 17-1861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1 424 7999 0 0,'0'0'727'0'0,"35"-14"1658"0"0,-4 3-346 0 0,0-1 0 0 0,57-31-1 0 0,-8 1-1546 0 0,329-133 768 0 0,-337 151-1277 0 0,3 3 1 0 0,-1 2-1 0 0,2 4 0 0 0,101-6 0 0 0,287-5 729 0 0,-448 26-640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7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40 1375 0 0,'7'-4'11130'0'0,"15"-13"-10068"0"0,13-2-1078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157 1159 7111 0 0,'0'0'9703'0'0,"-31"-32"-3990"0"0,17 13-5454 0 0,-2-1 1 0 0,4 1-1 0 0,0 0 0 0 0,0-1 0 0 0,1-1 0 0 0,3-2 1 0 0,-1 3-1 0 0,1-3 0 0 0,-5-25 0 0 0,10 35-292 0 0,-1 1 0 0 0,3 0 0 0 0,-1 0 0 0 0,2 0 0 0 0,0 0 0 0 0,0 0 0 0 0,0 0 0 0 0,2-1 0 0 0,-1 1-1 0 0,1 0 1 0 0,2 0 0 0 0,-1 0 0 0 0,1 0 0 0 0,6-11 0 0 0,0-4-47 0 0,4-1-1 0 0,0 0 1 0 0,2 2-1 0 0,-1 0 1 0 0,3 2-1 0 0,1 0 1 0 0,0 1-1 0 0,1 1 1 0 0,1-1-1 0 0,48-34 1 0 0,-6 7-34 0 0,-49 38 74 0 0,1-2 0 0 0,1 2-1 0 0,34-19 1 0 0,44-20 40 0 0,49-23 0 0 0,-92 53 0 0 0,-6 0 0 0 0,88-25 0 0 0,120-3 64 0 0,-229 46-64 0 0,0-3 0 0 0,2 5 0 0 0,-2-1 0 0 0,49 2 0 0 0,-24 5 0 0 0,74 16 0 0 0,51 24 64 0 0,-142-35-82 0 0,40 22 0 0 0,-2-3-18 0 0,84 42 36 0 0,-121-54 0 0 0,12 4-21 0 0,1 0-1 0 0,88 22 1 0 0,-72-29 56 0 0,115 9 0 0 0,-125-20-36 0 0,0 4-1 0 0,1 2 1 0 0,77 22-1 0 0,-121-28 17 0 0,0 1 0 0 0,-1 1-1 0 0,1-2 1 0 0,-1 3 0 0 0,1-1 0 0 0,-2 0 0 0 0,2 2-1 0 0,-2-2 1 0 0,0 2 0 0 0,0 0 0 0 0,-1 0-1 0 0,8 12 1 0 0,-3-5 19 0 0,-6-9-10 0 0,2 2 0 0 0,-2 0 1 0 0,-2 0-1 0 0,3 0 0 0 0,-1 0 0 0 0,-2-1 0 0 0,1 3 1 0 0,-1-2-1 0 0,4 12 0 0 0,-7-17 24 0 0,0 1-24 0 0,0 41 895 0 0,0-44-733 0 0,0 10 313 0 0,2-8-566 0 0,0-1 9 0 0,-1 3-1 0 0,1-2 0 0 0,0-1 0 0 0,0 1 0 0 0,-1 0 1 0 0,1 1-1 0 0,0-1 0 0 0,-1 0 0 0 0,3-2 0 0 0,-2 1 1 0 0,-1 1-1 0 0,3 0 0 0 0,-2 0 0 0 0,-1-2 0 0 0,3 1 1 0 0,-2-1-1 0 0,1 2 0 0 0,-1-2 0 0 0,1 2 0 0 0,-1-2 1 0 0,1 0-1 0 0,1 0 0 0 0,-2 0 0 0 0,1 0 0 0 0,-1 0 1 0 0,1 0-1 0 0,-1 0 0 0 0,7-2 0 0 0,-2 0 19 0 0,1 1-1 0 0,1-3 1 0 0,-2 2-1 0 0,0-1 1 0 0,1 0-1 0 0,-1-1 1 0 0,12-8-1 0 0,-5 0 86 0 0,-2-2 0 0 0,-1 0-1 0 0,1 0 1 0 0,-2 0 0 0 0,-1-1-1 0 0,0-1 1 0 0,8-15 0 0 0,-14 24-43 0 0,1-3 182 0 0,-1-1 0 0 0,1 1 0 0 0,-1 0 0 0 0,-1-1 0 0 0,0 1 0 0 0,-1-1 0 0 0,1 1 0 0 0,-2-2-1 0 0,0 2 1 0 0,0-1 0 0 0,-2 1 0 0 0,-1-16 0 0 0,-1-5 1 0 0,4 20-98 0 0,0 10-51 0 0,0-3 1 0 0,0 2-1 0 0,0-1 1 0 0,0 1-1 0 0,0-1 1 0 0,-1 1-1 0 0,1-2 1 0 0,0 3-1 0 0,-2-3 1 0 0,2 3-1 0 0,-2-1 1 0 0,-1-5-1 0 0,3 7-106 0 0,-4 2-1654 0 0,1-1 1659 0 0,1 1 0 0 0,-1 0 0 0 0,-1 0 0 0 0,2-1 0 0 0,-1 1 0 0 0,1 0 1 0 0,-1 1-1 0 0,1-1 0 0 0,0 1 0 0 0,-3 3 0 0 0,-10 7 175 0 0,-34 13-1029 0 0,42-24-221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0 297 12583 0 0,'0'0'6455'0'0,"16"31"-6224"0"0,-9-13-216 0 0,-1-3 1 0 0,3 1 0 0 0,0-2 0 0 0,1 1 0 0 0,1-1-1 0 0,-1 0 1 0 0,2 0 0 0 0,23 20 0 0 0,-27-27-17 0 0,1 0 0 0 0,1-2 0 0 0,-1 2 1 0 0,1-1-1 0 0,1-1 0 0 0,-1-2 0 0 0,1 2 1 0 0,-1-1-1 0 0,2-1 0 0 0,-1-1 0 0 0,-1 2 1 0 0,2-3-1 0 0,-2-1 0 0 0,23 2 0 0 0,16-5 154 0 0,-1-4-1 0 0,1 0 1 0 0,-2-4-1 0 0,1-1 0 0 0,71-28 1 0 0,162-79 1044 0 0,171-72-250 0 0,-364 157-876 0 0,2 4 0 0 0,141-29 0 0 0,-157 47 187 0 0,1 4-1 0 0,138-1 1 0 0,149 30 533 0 0,-338-18-769 0 0,2 2 0 0 0,-2 1 0 0 0,0 1 0 0 0,0-1 0 0 0,-1 3-1 0 0,1 0 1 0 0,26 17 0 0 0,-10-4 17 0 0,-2 4 1 0 0,0 0-1 0 0,37 35 0 0 0,-49-39 37 0 0,-2 1 1 0 0,0 3-1 0 0,-1 0 0 0 0,-2 0 1 0 0,-1 2-1 0 0,-1 1 0 0 0,30 58 1 0 0,-35-51 11 0 0,-2 2-1 0 0,-2 0 1 0 0,-1 0 0 0 0,5 52 0 0 0,-11-60 42 0 0,-1-1-1 0 0,-2 1 1 0 0,0-1-1 0 0,-2 0 1 0 0,-1 1 0 0 0,-11 39-1 0 0,5-38 7 0 0,-3 0-1 0 0,-24 54 0 0 0,22-62 831 0 0,19-25-1739 0 0,0-1 682 0 0,-1 1-1 0 0,1 0 1 0 0,-1-1-1 0 0,1-1 0 0 0,-2 1 1 0 0,1-1-1 0 0,1 1 0 0 0,-2-1 1 0 0,1 1-1 0 0,-3-1 0 0 0,3-1 1 0 0,3-5-1 0 0,19-23-241 0 0,-14 19 322 0 0,0 0 1 0 0,-2 0-1 0 0,1-1 0 0 0,-2-1 1 0 0,13-27-1 0 0,28-45 11 0 0,-48 86 0 0 0,0-2 0 0 0,-1 1 0 0 0,-1 1 0 0 0,23-36 12 0 0,-23 38 47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8"/>
    </inkml:context>
    <inkml:brush xml:id="br0">
      <inkml:brushProperty name="width" value="0.10583" units="cm"/>
      <inkml:brushProperty name="height" value="0.10583" units="cm"/>
    </inkml:brush>
  </inkml:definitions>
  <inkml:trace contextRef="#ctx0" brushRef="#br0">263 315 9703 0 0,'0'0'3800'0'0,"2"-22"3926"0"0,-2 10-6476 0 0,-7-5-791 0 0,1-1-1 0 0,-3 1 1 0 0,2 1 0 0 0,-3-1-1 0 0,-12-16 1 0 0,8 13-236 0 0,-1 2 0 0 0,-1-1 0 0 0,-3 3 0 0 0,1-1-1 0 0,0 1 1 0 0,-23-13 0 0 0,-19 3 33 0 0,58 24-271 0 0,2 2-54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1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1 514 1839 0 0,'0'0'15258'0'0,"0"7"-16140"0"0,12 4 1126 0 0,0-1 0 0 0,0 0 1 0 0,2-1-1 0 0,0 0 0 0 0,0-1 0 0 0,0-1 0 0 0,1 0 0 0 0,-1-2 0 0 0,2 1 0 0 0,-1-1 0 0 0,1-2 0 0 0,0 1 0 0 0,25 1 1 0 0,-10-5 366 0 0,-1 0 1 0 0,1-4-1 0 0,-2 1 1 0 0,1 0 0 0 0,34-13-1 0 0,-7-1-80 0 0,90-41-1 0 0,-116 43-366 0 0,-1-2 0 0 0,-3-2 0 0 0,32-25 0 0 0,37-22 168 0 0,-72 49-300 0 0,2 0 0 0 0,-2-2 0 0 0,38-38 0 0 0,-39 34 52 0 0,1 1 0 0 0,0 1 0 0 0,56-33 0 0 0,-9 9-84 0 0,-67 43 0 0 0,-3 1 0 0 0,1 1 11 0 0,7-4 144 0 0,-6 1-70 0 0,2 1 1 0 0,1-1-1 0 0,-3 1 0 0 0,2-2 0 0 0,-1 1 1 0 0,-1 1-1 0 0,6-7 0 0 0,-9 9-21 0 0,24-15 256 0 0,-19 10-306 0 0,30-13 36 0 0,-4 8-87 0 0,-31 10-159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 2759 0 0,'0'0'12151'0'0,"16"14"-10771"0"0,-6-4-781 0 0,0 1 1 0 0,-1-1-1 0 0,0 0 0 0 0,-1 3 1 0 0,10 16-1 0 0,6 6-286 0 0,-2-4 410 0 0,-6-7-335 0 0,0 0 0 0 0,1-1 1 0 0,2-1-1 0 0,42 37 0 0 0,-8-17-317 0 0,4-2-1 0 0,2-4 0 0 0,2-1 1 0 0,83 34-1 0 0,-118-57-822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921 1264 4607 0 0,'0'0'19100'0'0,"-42"7"-17672"0"0,13-9-1357 0 0,1 1-1 0 0,-57-12 1 0 0,73 10-98 0 0,0 1 1 0 0,0-1-1 0 0,1-2 1 0 0,-1 1-1 0 0,2-1 1 0 0,-1 0-1 0 0,-1-2 1 0 0,2 2-1 0 0,-16-14 1 0 0,12 3-9 0 0,0 2 1 0 0,2-1-1 0 0,0-1 1 0 0,1-1-1 0 0,-16-32 1 0 0,-37-96-208 0 0,53 117 232 0 0,-16-53-43 0 0,-18-84-1 0 0,22 80 33 0 0,14 61 53 0 0,1 0 0 0 0,-4 0 0 0 0,1-1 0 0 0,-3 3 0 0 0,1-1 0 0 0,-1 2 0 0 0,-2 1 0 0 0,-31-34 0 0 0,16 25 106 0 0,2-3 0 0 0,1 0 0 0 0,-46-72 0 0 0,65 86-311 0 0,2 3-1 0 0,2-1 1 0 0,-2-1 0 0 0,3-1-1 0 0,-4-18 1 0 0,6 24-891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29 2 4895 0 0,'0'0'17078'0'0,"-9"-2"-16029"0"0,6 4-747 0 0,3-2-298 0 0,-2 0 0 0 0,2 0 1 0 0,0 0-1 0 0,-2 0 0 0 0,2 0 1 0 0,0 0-1 0 0,-2 0 0 0 0,2 0 1 0 0,-1 0-1 0 0,1 0 1 0 0,0 1-1 0 0,-2-1 0 0 0,2 0 1 0 0,0 0-1 0 0,-2 0 0 0 0,2 2 1 0 0,0-2-1 0 0,0 0 0 0 0,-2 0 1 0 0,2 2-1 0 0,0-2 0 0 0,0 0 1 0 0,-1 2-1 0 0,1-2 0 0 0,0 0 1 0 0,0 1-1 0 0,0-1 1 0 0,0 0-1 0 0,-2 2 0 0 0,2-2 1 0 0,0 0-1 0 0,0 2 0 0 0,0-2 1 0 0,0 2-1 0 0,0-2 0 0 0,0 0 1 0 0,0 1-1 0 0,0-1 0 0 0,0 2 1 0 0,0-2-32 0 0,0 2 1 0 0,0-2 0 0 0,0 2-1 0 0,0-1 1 0 0,0-1-1 0 0,2 2 1 0 0,-2-2 0 0 0,0 2-1 0 0,0-2 1 0 0,0 1-1 0 0,1-1 1 0 0,-1 0 0 0 0,0 2-1 0 0,0-2 1 0 0,2 2-1 0 0,-2-2 1 0 0,0 2 0 0 0,2-2-1 0 0,-2 0 1 0 0,2 1-1 0 0,-2-1 1 0 0,0 0 0 0 0,1 2-1 0 0,-1-2 1 0 0,2 0 0 0 0,-2 0-1 0 0,2 2 1 0 0,-2-2-1 0 0,2 0 1 0 0,-2 0 0 0 0,1 0-1 0 0,-1 0 1 0 0,2 0-1 0 0,-2 0 1 0 0,2 0 0 0 0,-2 0-1 0 0,2 0 1 0 0,-2 0-1 0 0,1 0 1 0 0,1 0 0 0 0,-2 0-1 0 0,2 0 1 0 0,-2 0-1 0 0,1 0 1 0 0,1-2 0 0 0,21-5-2394 0 0,-6-1-5039 0 0,-10 4 2085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 1375 0 0,'0'0'13150'0'0,"43"0"-11884"0"0,-27 0-1290 0 0,1 0 0 0 0,-1 2 0 0 0,-1 1-1 0 0,1-1 1 0 0,15 7 0 0 0,-26-6-1047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6 2303 0 0,'0'0'13240'0'0,"36"0"-13032"0"0,53-5-881 0 0,-86 5-470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10 7943 0 0,'0'0'9612'0'0,"0"0"-9542"0"0,3-2-56 0 0,1 2-14 0 0,17-2 24 0 0,-16 2 14 0 0,0 0 1 0 0,2 0-1 0 0,-2 0 1 0 0,0 0-1 0 0,2 0 1 0 0,-1-2 0 0 0,6 1-1 0 0,24-1 1094 0 0,4 2-1804 0 0,-35 0-558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7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15 1375 0 0,'0'0'10160'0'0,"19"-9"-7014"0"0,-9 6-2956 0 0,-3 1-1614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 1375 0 0,'0'0'15888'0'0,"24"33"-14960"0"0,-19-26-731 0 0,13 22 120 0 0,-1 4 1 0 0,0-2-1 0 0,-3 2 0 0 0,14 40 0 0 0,-19-35-54 0 0,-2 2 1 0 0,-2 0-1 0 0,0 0 1 0 0,-3 53 0 0 0,-20 160 1011 0 0,15-182-1156 0 0,8 102-1 0 0,-3-112-91 0 0,6 55-48 0 0,5 0-1 0 0,30 121 1 0 0,-24-156 21 0 0,2-1 0 0 0,5-2 0 0 0,1 0 0 0 0,57 102 0 0 0,6 5 0 0 0,-4-5 0 0 0,-55-124 13 0 0,-3-1 0 0 0,-2 4 0 0 0,-2-2-1 0 0,23 90 1 0 0,-28-51 283 0 0,-2-3 0 0 0,-5 4 0 0 0,-3-2 0 0 0,-5 1 0 0 0,-13 155 0 0 0,-38 107 384 0 0,40-268-533 0 0,2 0 0 0 0,14 142 0 0 0,-2-162-166 0 0,3-3-1 0 0,4 1 1 0 0,1-3-1 0 0,27 69 1 0 0,-11-58 29 0 0,44 81 1 0 0,-18-63-7206 0 0,-35-58-743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0 3679 0 0,'0'0'16322'0'0,"0"45"-13788"0"0,3 19-2198 0 0,4 0 0 0 0,2 0 0 0 0,3-1 0 0 0,2-1 0 0 0,33 87 0 0 0,-37-115-342 0 0,-3-13-6 0 0,0 0 1 0 0,0 0-1 0 0,2 0 0 0 0,-1-1 0 0 0,3-1 1 0 0,23 33-1 0 0,-11-17 49 0 0,3 7-22 0 0,-26-42-75 0 0,0 0 0 0 0,2 3 48 0 0,-1-1 12 0 0,27 43 0 0 0,-19-28-1781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132 1127 1839 0 0,'7'16'19828'0'0,"-23"-49"-19056"0"0,-13-43-772 0 0,18 41 0 0 0,-30-57 0 0 0,34 80 0 0 0,1 4 0 0 0,1-1 0 0 0,0-1 0 0 0,2 1 0 0 0,-1-1 0 0 0,1-1 0 0 0,-4-10 0 0 0,7 14 0 0 0,0 0 0 0 0,-2 1 0 0 0,2-1 0 0 0,2 0 0 0 0,-2-2 0 0 0,1 2 0 0 0,1 2 0 0 0,-2-2 0 0 0,4 0 0 0 0,3-12 0 0 0,3-5 0 0 0,25-37 0 0 0,4-6 0 0 0,-23 34 0 0 0,1 0 0 0 0,25-33 0 0 0,-21 35 17 0 0,1 0 1 0 0,2 1-1 0 0,2 1 0 0 0,0 1 1 0 0,2 2-1 0 0,2 0 0 0 0,35-22 1 0 0,-9 13 50 0 0,150-84 365 0 0,-189 110-388 0 0,-8 4 17 0 0,-1 1 1 0 0,3-1 0 0 0,-3 2 0 0 0,3-1-1 0 0,-1 2 1 0 0,1-1 0 0 0,-3 1 0 0 0,3 0-1 0 0,16 1 1 0 0,-20 1-48 0 0,4-2 45 0 0,-1 2 1 0 0,1 0 0 0 0,1 0 0 0 0,-2 2 0 0 0,0-1-1 0 0,18 5 1 0 0,-16-3-20 0 0,0 1 0 0 0,-1-1 0 0 0,-1 2 0 0 0,1-1 0 0 0,-1 1 0 0 0,0 2 0 0 0,16 8 0 0 0,-1 4-16 0 0,96 82 409 0 0,-94-75-409 0 0,-4-9 20 0 0,-4 2 1 0 0,2 0-1 0 0,-2 2 0 0 0,-2 0 0 0 0,0 1 0 0 0,15 27 0 0 0,-24-35-40 0 0,4 8 38 0 0,1 1 0 0 0,-3-1 0 0 0,0 1 1 0 0,-1 1-1 0 0,7 33 0 0 0,-13-31-38 0 0,1 0-1 0 0,-4 29 1 0 0,0-29-5 0 0,1 0 0 0 0,6 40-1 0 0,-7-64-41 0 0,0 1 31 0 0,0-1 0 0 0,2 2-31 0 0,-2-3 4 0 0,0 1-94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45 760 4607 0 0,'0'0'18944'0'0,"-12"-34"-17251"0"0,7 21-1694 0 0,0 0 0 0 0,-1 0 0 0 0,1 0 0 0 0,2-1-1 0 0,1 0 1 0 0,-2 0 0 0 0,3 0 0 0 0,1 0-1 0 0,-2 1 1 0 0,2-3 0 0 0,3-12 0 0 0,-1 6-4 0 0,3-1 1 0 0,-1 1 0 0 0,3 1-1 0 0,0 0 1 0 0,0 0-1 0 0,13-25 1 0 0,-4 21-6 0 0,0 1-1 0 0,-1 0 0 0 0,30-30 1 0 0,18-25-12 0 0,-50 58-370 0 0,3 0 1 0 0,0 2-1 0 0,-1 0 0 0 0,2 0 0 0 0,1 1 0 0 0,29-20 0 0 0,-34 28-7689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1 138 2303 0 0,'0'0'10658'0'0,"5"-7"-10700"0"0,80-45 2378 0 0,31-21-2122 0 0,-107 68-268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 3223 0 0,'0'0'16144'0'0,"31"5"-16304"0"0,-14-5 304 0 0,1 0-1 0 0,1 0 1 0 0,-2 2 0 0 0,0 0-1 0 0,1-1 1 0 0,-1 5 0 0 0,0-3-1 0 0,1 2 1 0 0,-1 0 0 0 0,30 16-1 0 0,8 14 613 0 0,73 62-1 0 0,6 2-1060 0 0,-115-87-673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74 547 2759 0 0,'0'0'22000'0'0,"-26"-33"-20800"0"0,19 21-1238 0 0,0 0-1 0 0,2 0 1 0 0,0 0-1 0 0,-1 0 1 0 0,3 0-1 0 0,-1-2 1 0 0,1 2-1 0 0,-1-2 1 0 0,3 2-1 0 0,-1-2 1 0 0,2 0 0 0 0,2-24-1 0 0,1 22 15 0 0,1 1-1 0 0,1 1 1 0 0,0-2 0 0 0,2 2-1 0 0,0-1 1 0 0,0 1 0 0 0,1 0-1 0 0,1 2 1 0 0,0-2 0 0 0,1 2-1 0 0,20-19 1 0 0,-13 13 67 0 0,2 1-1 0 0,2 2 1 0 0,0 1 0 0 0,29-17-1 0 0,-40 25-35 0 0,1-1 0 0 0,-1 2 0 0 0,0 2 0 0 0,1-2 0 0 0,1 1 0 0 0,-2 1 0 0 0,1 1-1 0 0,1 0 1 0 0,0 0 0 0 0,-2 1 0 0 0,2-1 0 0 0,-1 2 0 0 0,1 0 0 0 0,0 2 0 0 0,-2-1-1 0 0,3 1 1 0 0,-3 0 0 0 0,14 5 0 0 0,6 3-5 0 0,-1 2 0 0 0,0 2-1 0 0,1 2 1 0 0,-2-1 0 0 0,34 29 0 0 0,-59-43 1 0 0,4 5 13 0 0,0-1 1 0 0,0 0-1 0 0,0 0 0 0 0,0 2 0 0 0,-2 0 0 0 0,2-2 0 0 0,-2 2 1 0 0,1 0-1 0 0,-1 0 0 0 0,5 14 0 0 0,4-2 56 0 0,-9-14-47 0 0,-1 0 0 0 0,-1 0 0 0 0,1 2-1 0 0,-1-1 1 0 0,-1 0 0 0 0,1 0 0 0 0,-1 1 0 0 0,0 0-1 0 0,-1-2 1 0 0,1 2 0 0 0,0 0 0 0 0,-2 8 0 0 0,2-11-42 0 0,-2-1 0 0 0,0 2-1 0 0,1-1 1 0 0,-1-1 0 0 0,0 1 0 0 0,-1-1 0 0 0,1 1 0 0 0,-2 6 0 0 0,0 0-1184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4 198 2303 0 0,'0'0'19268'0'0,"-3"-39"-16860"0"0,3 30-2436 0 0,0 0-1 0 0,0-1 1 0 0,0 1 0 0 0,0 1-1 0 0,2-1 1 0 0,-1 0-1 0 0,1 1 1 0 0,3-11 0 0 0,-3 15-25 0 0,0-1 1 0 0,0 1-1 0 0,1 1 0 0 0,-1-1 1 0 0,1 1-1 0 0,-1 0 1 0 0,1-1-1 0 0,1 1 0 0 0,-2 1 1 0 0,1-2-1 0 0,1 1 1 0 0,-1 1-1 0 0,0-1 0 0 0,3 1 1 0 0,-3 0-1 0 0,1 1 1 0 0,-1-1-1 0 0,9-3 0 0 0,-3 3 32 0 0,-2 0-1 0 0,1 0 1 0 0,-1 1-1 0 0,2-1 1 0 0,0 2-1 0 0,-2 0 0 0 0,1 0 1 0 0,1 0-1 0 0,0 0 1 0 0,-2 2-1 0 0,1-1 0 0 0,1 1 1 0 0,-2 0-1 0 0,1 1 1 0 0,-1-1-1 0 0,0 2 0 0 0,2-1 1 0 0,-2 1-1 0 0,0 1 1 0 0,12 7-1 0 0,-16-9 17 0 0,1-1 1 0 0,-1 1-1 0 0,1-1 0 0 0,-3 2 0 0 0,3-1 0 0 0,-1 1 1 0 0,-1-1-1 0 0,2 1 0 0 0,-3-1 0 0 0,1 0 0 0 0,0 1 1 0 0,-1 1-1 0 0,1-1 0 0 0,0-1 0 0 0,0 2 0 0 0,-1-1 1 0 0,-1 1-1 0 0,2-2 0 0 0,-2 8 0 0 0,0-10-255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7 4607 0 0,'5'-7'14245'0'0,"-5"9"-13050"0"0,19 20-1132 0 0,-12-11-37 0 0,2 1 1 0 0,-1-2-1 0 0,1 1 1 0 0,0-3 0 0 0,1 3-1 0 0,1-3 1 0 0,-1 1-1 0 0,0-2 1 0 0,23 14-1 0 0,-3-11 200 0 0,-1 0-1 0 0,1-1 0 0 0,58 7 1 0 0,-43-8 151 0 0,29 3-341 0 0,-58-10 96 0 0,0 1 1 0 0,-1 0-1 0 0,1 1 1 0 0,-1 1-1 0 0,-1 1 1 0 0,2 0-1 0 0,24 13 1 0 0,3 4 548 0 0,-29-15-377 0 0,1 2 1 0 0,-1-1 0 0 0,2 1-1 0 0,13 13 1 0 0,-15-9-144 0 0,15 21 730 0 0,-25-30-831 0 0,-4-4-30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320 1180 1839 0 0,'0'0'18598'0'0,"-20"-14"-17192"0"0,-17-13-1285 0 0,1-4 0 0 0,-32-34-1 0 0,53 48-103 0 0,1 0 0 0 0,0 0-1 0 0,0-3 1 0 0,2 1 0 0 0,2 0-1 0 0,-13-26 1 0 0,11 18 36 0 0,2-1 0 0 0,1 0 0 0 0,2-1 0 0 0,0 1 0 0 0,4-1 0 0 0,-3-1 1 0 0,5 1-1 0 0,-1-1 0 0 0,2 1 0 0 0,2-1 0 0 0,6-41 0 0 0,-2 47-69 0 0,-1 2 0 0 0,2-1 0 0 0,0 1 0 0 0,1-1 0 0 0,3 1 0 0 0,-1 1 0 0 0,0 0 0 0 0,3 0 0 0 0,0 1 0 0 0,1 0 0 0 0,28-28 0 0 0,51-59 16 0 0,-13 25 120 0 0,-78 79-120 0 0,1 1 0 0 0,20-14-1644 0 0,-18 13 720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5"/>
    </inkml:context>
    <inkml:brush xml:id="br0">
      <inkml:brushProperty name="width" value="0.21167" units="cm"/>
      <inkml:brushProperty name="height" value="0.21167" units="cm"/>
      <inkml:brushProperty name="color" value="#FFFFF8"/>
    </inkml:brush>
  </inkml:definitions>
  <inkml:trace contextRef="#ctx0" brushRef="#br0">1066 852 12439 0 0,'7'5'3730'0'0,"-30"-7"-3393"0"0,-41-8-1108 0 0,-52-12 530 0 0,239 53-1129 0 0,-86-19 2206 0 0,-1 0-1 0 0,66 36 1539 0 0,-130-49-2099 0 0,1-3 0 0 0,-43-8 0 0 0,-6-2-294 0 0,-152-13 331 0 0,228 27-188 0 0,20-2-1801 0 0,17 5 1360 0 0,-3 2 0 0 0,3 2 0 0 0,51 18 0 0 0,-51-15 296 0 0,-29-8 90 0 0,1 1-1 0 0,-1-1 1 0 0,-1 1 0 0 0,2 3 0 0 0,0-3 0 0 0,6 7 1059 0 0,-35-3 541 0 0,-211 0-1084 0 0,53-3-604 0 0,122-2 697 0 0,96-2-2563 0 0,-7 3 1441 0 0,-9-3 422 0 0,1 3 0 0 0,-3-1 0 0 0,2 3-1 0 0,-1 1 1 0 0,1-1 0 0 0,42 19 1106 0 0,-69-22-1000 0 0,-1-1 0 0 0,-1-1 0 0 0,1 2 0 0 0,1 0 1 0 0,-1-2-1 0 0,-1 0 0 0 0,2 0 0 0 0,-1 2 1 0 0,-1-2-1 0 0,2-2 0 0 0,-1 2 0 0 0,-1 0 1 0 0,-5-4-1 0 0,-8 3-82 0 0,-18 1-143 0 0,22 0 113 0 0,0 0-1 0 0,2 0 0 0 0,-2-2 0 0 0,0 0 0 0 0,2 1 0 0 0,-2-3 0 0 0,-12-3 0 0 0,-13-12-863 0 0,32 14 938 0 0,-2 1 0 0 0,0-1-1 0 0,1 2 1 0 0,-3-1-1 0 0,3 3 1 0 0,-1-3 0 0 0,-1 2-1 0 0,1 1 1 0 0,-1 1 0 0 0,1-2-1 0 0,-15 2 1 0 0,-28-4 239 0 0,-7-11-349 0 0,55 13 64 0 0,1 2 0 0 0,-1-2 0 0 0,1 2 0 0 0,0-1 0 0 0,-1-1 0 0 0,2 2 11 0 0,1 0 32 0 0,-1-2-33 0 0,-2 2 2 0 0,3 0 47 0 0,-1 0-4 0 0,-3 0-45 0 0,1-1-10 0 0,1 1 0 0 0,-1 0 12 0 0,3 0 120 0 0,1 0-72 0 0,-4 0-61 0 0,4 0-52 0 0,-3 1 51 0 0,1-1 50 0 0,-1 0-36 0 0,-1 0-12 0 0,1 0 0 0 0,-1 0-13 0 0,4 0-52 0 0,-3 0-222 0 0,3 0 319 0 0,-2 0 99 0 0,-3 0-239 0 0,0 0-1 0 0,1 0 1 0 0,-1 0-1 0 0,0 0 1 0 0,0-1-1 0 0,-1-1 1 0 0,1 2-1 0 0,-7-5 1 0 0,10 3 53 0 0,2 2-70 0 0,0-2 1 0 0,0 0-1 0 0,0 1 1 0 0,0-1-1 0 0,0 0 1 0 0,2 0-1 0 0,-2 1 1 0 0,0-1-1 0 0,0 0 1 0 0,2 1 0 0 0,-2-1-1 0 0,1-2 1 0 0,10-27 167 0 0,-9 28-43 0 0,1-22 0 0 0,-1 25 3 0 0,1-31-80 0 0,-3 24 81 0 0,0 6-9 0 0,0-3 0 0 0,0 1 1 0 0,0-1-1 0 0,0 3 0 0 0,-1-3 1 0 0,-5-13 4110 0 0,6 18-4118 0 0,-1 1 0 0 0,1 2 0 0 0,-2-3 0 0 0,2 1-1 0 0,0 0 1 0 0,-2 1 0 0 0,2-1 0 0 0,0 0 0 0 0,0 1 0 0 0,0 1 0 0 0,0-3 9 0 0,0 3 3 0 0,-3 27-80 0 0,3 11 0 0 0,0-42 6 0 0,20-19-5127 0 0,-18 15 5036 0 0,0 2 0 0 0,0 1 1 0 0,-1-3-1 0 0,-1 2 0 0 0,2-1 0 0 0,-2 1 0 0 0,2-5 0 0 0,6-10-73 0 0,-4 12 230 0 0,-2 0-27 0 0,1 1-1 0 0,-1-1 1 0 0,0 0-1 0 0,1 0 0 0 0,-1-1 1 0 0,-2 1-1 0 0,2 0 0 0 0,-1 0 1 0 0,-1 0-1 0 0,2-8 0 0 0,-2 8 36 0 0,-2 2 0 0 0,2-1 0 0 0,-1-1 0 0 0,1 2 0 0 0,-2-2 355 0 0,-17-16 1242 0 0,-31 0-37 0 0,50 21-1560 0 0,-20-9 54 0 0,-11 1 516 0 0,28 8-410 0 0,-14-6 623 0 0,3 3-686 0 0,12 1-107 0 0,0 2-33 0 0,0-1 20 0 0,2 1-25 0 0,-1 0 36 0 0,-1-2 12 0 0,0 0 0 0 0,-1 0 0 0 0,1 2 0 0 0,0-1 0 0 0,-1-1 11 0 0,3 0 18 0 0,-2 2-71 0 0,0-2 28 0 0,1 1 14 0 0,-1-1 0 0 0,0 2 0 0 0,-1-2 0 0 0,1 0 0 0 0,0 1 0 0 0,-1-1 0 0 0,1 2 0 0 0,-1-2 0 0 0,1 1 0 0 0,-2-1 0 0 0,3 0 0 0 0,-1 0 0 0 0,-1 1 0 0 0,1-1 0 0 0,0 2 0 0 0,-1-2 0 0 0,1 0 0 0 0,-22-17-64 0 0,24 18 103 0 0,-12-5 569 0 0,12 6-649 0 0,-2 0 17 0 0,0 0-19 0 0,0 0 22 0 0,2 0-33 0 0,0 0 1 0 0,-1 0 30 0 0,1 0-37 0 0,-2 0 0 0 0,0-1 48 0 0,0 1 23 0 0,1-2 42 0 0,-8 0-114 0 0,9 2 89 0 0,40 11-2571 0 0,-7-1 2410 0 0,0-3 0 0 0,39 3-1 0 0,103 18 6 0 0,-123-24 106 0 0,7-3 194 0 0,-7 10 2982 0 0,-57-11-2981 0 0,0 0-1 0 0,1 0 1 0 0,-1 0-1 0 0,0 0 1 0 0,1 1-1 0 0,-10 3 1 0 0,-6-1-322 0 0,-81 8-86 0 0,141 8-1443 0 0,336 79 953 0 0,-326-87 659 0 0,-20-1 1422 0 0,-30-10-1339 0 0,-21 2 711 0 0,-118-9-477 0 0,-60 0-118 0 0,138 14-897 0 0,39-4 178 0 0,36 1 195 0 0,39-1-380 0 0,81 16 0 0 0,-18 1 842 0 0,81 9 949 0 0,-223-27 748 0 0,-161-14-1019 0 0,-71-2-59 0 0,277 3-3355 0 0,4 6 2323 0 0,-1 0 0 0 0,1 1 0 0 0,1 1 0 0 0,26 0 0 0 0,96 6 310 0 0,-112-1-28 0 0,572 39 507 0 0,-618-42 17 0 0,-163-15 1131 0 0,146 16-1505 0 0,0 0 1 0 0,-3 0 0 0 0,3 3-1 0 0,-46 10 1 0 0,30 2 617 0 0,42-11-1616 0 0,27-6-573 0 0,70-9 928 0 0,148 8 1 0 0,-20 0 666 0 0,-170 1 34 0 0,-28 2-73 0 0,2-2 1 0 0,-2 0-1 0 0,2-1 0 0 0,-2-1 1 0 0,35-9-1 0 0,-59 13-66 0 0,0 0 0 0 0,-1 0-1 0 0,1 0 1 0 0,0 0 0 0 0,0-2 0 0 0,0 2 0 0 0,0 0 0 0 0,0 0 0 0 0,0 0 0 0 0,0 0-1 0 0,0 0 1 0 0,0 0 0 0 0,0 0 0 0 0,0 0 0 0 0,0 0 0 0 0,0 0 0 0 0,0 0 0 0 0,0 0-1 0 0,0 0 1 0 0,0 0 0 0 0,0 0 0 0 0,0-2 0 0 0,0 2 0 0 0,0 0 0 0 0,0 0-1 0 0,0 0 1 0 0,0 0 0 0 0,0 0 0 0 0,0 0 0 0 0,0 0 0 0 0,0 0 0 0 0,0 0 0 0 0,0 0-1 0 0,0 0 1 0 0,0 0 0 0 0,0-2 0 0 0,0 2 0 0 0,0 0 0 0 0,0 0 0 0 0,0 0 0 0 0,0 0-1 0 0,0 0 1 0 0,0 0 0 0 0,0 0 0 0 0,0 0 0 0 0,0 0 0 0 0,0 0 0 0 0,0 0-1 0 0,0 0 1 0 0,1 0 0 0 0,-1 0 0 0 0,0 0 0 0 0,0 0 0 0 0,0 0 0 0 0,0 0 0 0 0,0 0-1 0 0,0 0 1 0 0,0 0 0 0 0,0 0 0 0 0,0 0 0 0 0,0-1 0 0 0,0 1 0 0 0,0 0-1 0 0,2 1 1 0 0,-2-1 0 0 0,0 0 0 0 0,0 0 0 0 0,-16-5 419 0 0,-22 0 154 0 0,0 3-29 0 0,5-1-426 0 0,0-1-1 0 0,1 4 1 0 0,-1 0-1 0 0,2 2 1 0 0,-66 14-1 0 0,86-15-87 0 0,1 1-1 0 0,-1 0 0 0 0,1 0 1 0 0,-21-2-1 0 0,29 0-136 0 0,4-4-544 0 0,-2 4 528 0 0,0-2 1 0 0,2 1-1 0 0,-2-1 1 0 0,0 0-1 0 0,1 2 0 0 0,-1-2 1 0 0,2 1-1 0 0,-2-1 1 0 0,2 2-1 0 0,-2-2 1 0 0,1 2-1 0 0,1-1 1 0 0,-2-1-1 0 0,2 2 0 0 0,0-2 1 0 0,-2 2-1 0 0,1-2 1 0 0,1 2-1 0 0,0 0 1 0 0,0-1-1 0 0,37-15-654 0 0,-28 13 553 0 0,53-23 110 0 0,-2-4 0 0 0,115-70 10892 0 0,-170 103-12493 0 0,-7-3 1697 0 0,2 2-1 0 0,-2-2 0 0 0,0 0 1 0 0,1 0-1 0 0,-1 0 0 0 0,0 2 0 0 0,2-2 1 0 0,-2 0-1 0 0,0 0 0 0 0,2 0 1 0 0,-2 0-1 0 0,1 0 0 0 0,-1 0 0 0 0,0 0 1 0 0,2 0-1 0 0,-2 0 0 0 0,0 0 1 0 0,2 0-1 0 0,-2 0 0 0 0,2 0 0 0 0,-2 0 1 0 0,0 0-1 0 0,1 0 0 0 0,-1 0 1 0 0,0-2-1 0 0,2 2 0 0 0,-2 0 0 0 0,0 0 1 0 0,2 0-1 0 0,-2-2 0 0 0,0 2 1 0 0,0 0-1 0 0,2 0 0 0 0,-2-2 0 0 0,0 2 1 0 0,1 0-1 0 0,-1 0 0 0 0,0-1 1 0 0,0-1 200 0 0,0-1-1285 0 0,0 3 1115 0 0,0 0 0 0 0,0-2 0 0 0,0 2 0 0 0,0 0 0 0 0,0 0 0 0 0,0 0 0 0 0,0 0 0 0 0,0-2 0 0 0,0 2 0 0 0,0 0 0 0 0,0 0 0 0 0,0 0 0 0 0,-1 0 0 0 0,1 0 0 0 0,0 0 0 0 0,0-2 0 0 0,0 2 0 0 0,0 0 0 0 0,0 0 0 0 0,0 0 0 0 0,-2 0 0 0 0,2 0 0 0 0,0 0 1 0 0,0 0-1 0 0,0 0 0 0 0,0 0 0 0 0,0-1 0 0 0,-2 1 0 0 0,2 0 0 0 0,0 0 0 0 0,0 0 0 0 0,0 0 0 0 0,0 0 0 0 0,-2 0 0 0 0,2 0 0 0 0,0 0 0 0 0,0 0 0 0 0,0 0 0 0 0,0 0 0 0 0,0 0 0 0 0,-1 1 0 0 0,1-1 0 0 0,0 0 0 0 0,-51 12-2473 0 0,-1 2 3452 0 0,44-12-1024 0 0,-1 0 1 0 0,0 1 0 0 0,-1-1-1 0 0,1 1 1 0 0,1 1 0 0 0,-1 1-1 0 0,-10 5 1 0 0,-55 42 229 0 0,48-34-220 0 0,17-11-19 0 0,-1 1 205 0 0,-1-1 0 0 0,-1 2-1 0 0,2-2 1 0 0,-2 0 0 0 0,-1-2-1 0 0,1 0 1 0 0,0 0 0 0 0,0 1 0 0 0,-2-3-1 0 0,-22 6 1 0 0,-26-2-2335 0 0,30-4 2102 0 0,3-1-1 0 0,-1 0 1 0 0,-39-4 0 0 0,24 4-729 0 0,40-2 754 0 0,0 1-1 0 0,0-1 1 0 0,-1 0 0 0 0,1 0-1 0 0,2 0 1 0 0,-2 0-1 0 0,-1 0 1 0 0,1-1 0 0 0,0 1-1 0 0,0-2 1 0 0,1 0-1 0 0,-1 0 1 0 0,0 1 0 0 0,-5-3-1 0 0,4 1 59 0 0,-1-1 0 0 0,2 1 0 0 0,-2 1-1 0 0,0 0 1 0 0,0 1 0 0 0,-10-5 0 0 0,8 5 33 0 0,-1-1 1 0 0,1 0-1 0 0,-17-8 1 0 0,-12-8-108 0 0,-15-8-971 0 0,30 11 1024 0 0,14 8-31 0 0,-3-2 0 0 0,2 2 0 0 0,0 2-1 0 0,-3-2 1 0 0,3 2 0 0 0,-2 0-1 0 0,0 1 1 0 0,0-1 0 0 0,-2 2-1 0 0,-14-2 1 0 0,-20-4 241 0 0,-44-17 178 0 0,88 26-389 0 0,-99-17 128 0 0,75 10-2106 0 0,28 7 1890 0 0,-4 0-355 0 0,4 0 496 0 0,47-12-6519 0 0,-21 3 6321 0 0,-16 5 137 0 0,1 1 0 0 0,-1 1-1 0 0,1 0 1 0 0,-1 1 0 0 0,0-1 0 0 0,1 2-1 0 0,17 0 1 0 0,-28 0 51 0 0,3 2-22 0 0,0-2 11 0 0,-3 0-64 0 0,4 0 21 0 0,88 3-63 0 0,-89-3 72 0 0,-5-2 14 0 0,2 2-11 0 0,0 0 0 0 0,0 0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1 0 0,0 0-1 0 0,0 0 0 0 0,0 0 0 0 0,0 0 0 0 0,0 0 0 0 0,32-2 22 0 0,-13 2-10 0 0,0 0 0 0 0,0-2 0 0 0,0-1 0 0 0,31-8-1 0 0,45-18 8456 0 0,-96 27-8396 0 0,-20 4 124 0 0,-35 3-716 0 0,56-5 440 0 0,0 0 0 0 0,-3 2 54 0 0,1-2-17 0 0,-1 2 32 0 0,-1-1 11 0 0,1-1 0 0 0,1 2 0 0 0,-1-2 0 0 0,-1 2 0 0 0,-1 0-76 0 0,-40 11-157 0 0,45-13 168 0 0,40 0-8483 0 0,-40 0 8464 0 0,17-6-34 0 0,-1-1 32 0 0,-1 1-1 0 0,34-6 0 0 0,-27 7 122 0 0,-1 0 0 0 0,1-2-1 0 0,34-14 1 0 0,-56 21 8 0 0,3 0-25 0 0,1-2 1 0 0,-1 2 0 0 0,1-1 0 0 0,-1-1 0 0 0,1 0-1 0 0,-1 1 1 0 0,1-1 0 0 0,-1 0 0 0 0,4-3 0 0 0,-2 1 4 0 0,0 3-1 0 0,1-3 1 0 0,-1 1 0 0 0,0 1 0 0 0,0 0 0 0 0,0-1 0 0 0,1 1 0 0 0,6 0 0 0 0,26-10 169 0 0,28-17-74 0 0,-20 13 10 0 0,-15 6-54 0 0,68-25 193 0 0,-83 30-248 0 0,1 0 0 0 0,25-4 0 0 0,32-8-23 0 0,-70 17 4 0 0,-1-2 0 0 0,1 0 0 0 0,42-13 64 0 0,-42 15-64 0 0,37-12 246 0 0,-37 12-236 0 0,70-26 230 0 0,18-4-29 0 0,-90 30-168 0 0,10-8-45 0 0,16-5 324 0 0,-15 8-258 0 0,-9 4-54 0 0,-2-1-10 0 0,1 2 0 0 0,1-2 0 0 0,-3 0 0 0 0,3 1 11 0 0,-4-1 42 0 0,3 2 11 0 0,-3 0 0 0 0,0 0-10 0 0,4-4-43 0 0,22-6 52 0 0,0 0 1 0 0,5 1-71 0 0,-17 7 69 0 0,-1-1-1 0 0,1-2 1 0 0,23-9 0 0 0,-34 12-62 0 0,-1 0 16 0 0,0 2 65 0 0,-1 2 25 0 0,18-12-53 0 0,4-6-61 0 0,-2 4 72 0 0,-21 12-65 0 0,0 0 1 0 0,0 0-1 0 0,0 0 0 0 0,0 0 0 0 0,0 0 0 0 0,-2 0 0 0 0,2 0 1 0 0,0 0-1 0 0,0 0 0 0 0,0 0 0 0 0,0 0 0 0 0,0 0 0 0 0,0 0 0 0 0,0 0 1 0 0,0 0-1 0 0,0 0 0 0 0,0-2 0 0 0,0 2 0 0 0,0 0 0 0 0,0 0 1 0 0,0 0-1 0 0,0 0 0 0 0,0 0 0 0 0,0 0 0 0 0,0 0 0 0 0,31-12-41 0 0,-27 12 53 0 0,-1-2 32 0 0,1 2-33 0 0,-1-1-10 0 0,0 1 0 0 0,1-2 0 0 0,-1 2 0 0 0,1-2 0 0 0,-1 0 0 0 0,1 2 0 0 0,30-7-8 0 0,62-22 6 0 0,-93 29 12 0 0,1-2-10 0 0,-1 2 0 0 0,40-8 0 0 0,-44 9 2 0 0,2-2 2 0 0,13-1 11 0 0,7-3 24 0 0,-23 5-26 0 0,7 0-12 0 0,18 0-7 0 0,-9-2 64 0 0,5 5 24 0 0,-12-3-55 0 0,1 2-1 0 0,1-2 0 0 0,-2 0 0 0 0,2 0 1 0 0,-2 0-1 0 0,10-3 0 0 0,-14 3-26 0 0,1 0 0 0 0,-1 0 11 0 0,4 0 4 0 0,-10 1 0 0 0,13-2 5 0 0,25-4-17 0 0,12-1-3 0 0,32-2 459 0 0,-74 8-449 0 0,-6 0 1 0 0,-5 0 1 0 0,8 0-1 0 0,50-6-2 0 0,-9 3 1511 0 0,-43 3-1440 0 0,2 3-53 0 0,-2-3 16 0 0,2 4-33 0 0,-2-1-10 0 0,2 1 0 0 0,-2-1 0 0 0,-2 1 0 0 0,2-1 12 0 0,0 1 48 0 0,-2-1 16 0 0,-3 13 940 0 0,0-4-401 0 0,-16 2-481 0 0,12-9-127 0 0,6-3-7 0 0,-53 36 0 0 0,53-35 0 0 0,-23 20 0 0 0,19-18 0 0 0,0 0 0 0 0,0 2 0 0 0,2-2 0 0 0,-12 16 0 0 0,15-18 0 0 0,0-1 0 0 0,1 2 0 0 0,-1-3 0 0 0,0 3-37 0 0,-1-2 0 0 0,1 1-1 0 0,0-1 1 0 0,0 1 0 0 0,2 1-1 0 0,-1-3 1 0 0,-1 3 0 0 0,0-1-1 0 0,2-1 1 0 0,-2 2 0 0 0,2-1-1 0 0,0 1 1 0 0,-1-1 0 0 0,1-1 0 0 0,0 6-1 0 0,1-1-11 0 0,1-2 0 0 0,0 1 0 0 0,0 1 1 0 0,-1-2-1 0 0,1 0 0 0 0,5 9 0 0 0,-3-9 72 0 0,-4-5-25 0 0,0 0-1 0 0,0 0 0 0 0,0 0 1 0 0,0 0-1 0 0,0 0 1 0 0,0 0-1 0 0,-2 0 0 0 0,2 0 1 0 0,0 0-1 0 0,0 0 1 0 0,0 0-1 0 0,0 0 0 0 0,0 0 1 0 0,0 0-1 0 0,0 0 1 0 0,0 0-1 0 0,0 0 0 0 0,0 0 1 0 0,0 0-1 0 0,0 0 1 0 0,0 0-1 0 0,0 0 0 0 0,0 0 1 0 0,0 0-1 0 0,0 0 1 0 0,0 0-1 0 0,0 0 0 0 0,19 29-120 0 0,-16-25 123 0 0,-1-1-10 0 0,0-1-54 0 0,1 2-404 0 0,-1-4 392 0 0,-2 1 0 0 0,2 1 0 0 0,-1-2 0 0 0,1 2 1 0 0,0 0-1 0 0,0-2 0 0 0,-1 0 0 0 0,1 1 0 0 0,0-1 0 0 0,0 2 1 0 0,-1-2-1 0 0,1 0 0 0 0,0 0 0 0 0,1 2 0 0 0,-3-2 4 0 0,5 0-416 0 0,1 1 488 0 0,-3-1 0 0 0,2 0 0 0 0,0 0 0 0 0,1 2-2 0 0,13-4 4090 0 0,-19 1-4073 0 0,-2-3 1 0 0,2 3 0 0 0,-2-1-1 0 0,2-2 1 0 0,-2 3 0 0 0,1-1-1 0 0,1 0 1 0 0,-2 0 0 0 0,0-1-1 0 0,1 1 1 0 0,-1 0 0 0 0,0 1-1 0 0,0-1 1 0 0,-1-1 0 0 0,-14-16 47 0 0,15 17-63 0 0,0 0-16 0 0,28 21-4480 0 0,-16-14 4508 0 0,1 0 0 0 0,-1 2 0 0 0,-1 0-1 0 0,12 9 1 0 0,-20-16 31 0 0,1 2-33 0 0,2-1-10 0 0,-1 1 0 0 0,-1 0 0 0 0,1 0 0 0 0,1-1 0 0 0,-1 1 0 0 0,-1 0 0 0 0,1 0 11 0 0,-3-1 42 0 0,4 1 11 0 0,-4-2 0 0 0,0 0-10 0 0,3 2 172 0 0,-3-1-143 0 0,2 1 376 0 0,0 0-436 0 0,-11 12 1487 0 0,-34 13-1393 0 0,31-21-135 0 0,1 1 0 0 0,1-2 0 0 0,-18 17 0 0 0,27-20 18 0 0,-1 0 0 0 0,-16 20-64 0 0,-99 67 531 0 0,106-79-374 0 0,1-1-40 0 0,-32 10 174 0 0,-39 8 145 0 0,48-16-90 0 0,-33 15 0 0 0,37-11-258 0 0,8-4 32 0 0,-1-1 0 0 0,-43 13 0 0 0,-71 29 247 0 0,46-16-134 0 0,-87 16 197 0 0,151-47-348 0 0,-50 16 114 0 0,13-4 144 0 0,1-3 0 0 0,-68 7 0 0 0,44-19-238 0 0,67-4-25 0 0,0 2 1 0 0,0 0-1 0 0,0 2 0 0 0,-21 4 0 0 0,28-4-33 0 0,-1 0 0 0 0,0 0 0 0 0,-13-1 0 0 0,-38 5-28 0 0,36-5-69 0 0,-54 11-498 0 0,82-12 555 0 0,13 9-3035 0 0,-13-9 3033 0 0,1 2 0 0 0,1-2 0 0 0,-2 0 0 0 0,2 0 0 0 0,-2 0 1 0 0,1 0-1 0 0,1 0 0 0 0,0 0 0 0 0,27 2-478 0 0,-3-1 316 0 0,-5-1 8 0 0,0 0 0 0 0,31-3 0 0 0,3-2 200 0 0,-36 5 0 0 0,0-2 0 0 0,30-8 0 0 0,-46 10 16 0 0,1-2 0 0 0,22-3 0 0 0,52-8 0 0 0,-59 12 858 0 0,-2 1 2209 0 0,-43-2-1208 0 0,4 4-1965 0 0,-1-1 1 0 0,2 3-1 0 0,-1-1 0 0 0,-23 10 1 0 0,-23 2-351 0 0,11-15 863 0 0,14-2-502 0 0,43 2 14 0 0,-4 2-166 0 0,3-2 247 0 0,-3 0 155 0 0,6 0-112 0 0,-28-2 364 0 0,52 9-6096 0 0,-16-7 5375 0 0,1 2-1 0 0,11-2 0 0 0,72-5-144 0 0,-60 3 213 0 0,39-5 1 0 0,-66 5 250 0 0,19-1-14 0 0,52-4-1 0 0,-68 5 10 0 0,1 2 0 0 0,-1-1 0 0 0,0-3 0 0 0,15-3 0 0 0,9-3 0 0 0,42-6 0 0 0,-51 11 0 0 0,1-2 0 0 0,-2 0 0 0 0,40-17 0 0 0,-36 12 5858 0 0,-59 17-5580 0 0,-92 49-824 0 0,95-49 550 0 0,7-2 2 0 0,9-1 19 0 0,5-2 84 0 0,-28-2 17 0 0,13 2-1766 0 0,112-55-3811 0 0,-23 5 5283 0 0,63-58-1 0 0,102-129 5838 0 0,-247 246-3800 0 0,-25 22-2293 0 0,24-15 82 0 0,3 1 0 0 0,-1 0 1 0 0,2 2-1 0 0,-1-1 0 0 0,1 1 1 0 0,2 1-1 0 0,1-1 1 0 0,-11 35-1 0 0,20-54 231 0 0,22-7-3434 0 0,4-14 3449 0 0,0 1 0 0 0,-2-3 0 0 0,0-1 0 0 0,30-35 0 0 0,-4 2 33 0 0,127-113 9327 0 0,-196 191-9519 0 0,2 1 0 0 0,1 3 0 0 0,0-3 0 0 0,1 2 0 0 0,3 2 0 0 0,0-1-1 0 0,0 1 1 0 0,-9 38 0 0 0,21-63 165 0 0,0-1 0 0 0,-2 0-1 0 0,2 2 1 0 0,0-2 0 0 0,0 2 0 0 0,0-2-1 0 0,0 0 1 0 0,0 2 0 0 0,0-2 0 0 0,0 1-1 0 0,0-1 1 0 0,0 0 0 0 0,0 2 0 0 0,0-2-1 0 0,0 2 1 0 0,0-2 0 0 0,0 0 0 0 0,0 2-1 0 0,0-2 1 0 0,0 1 0 0 0,0-1-1 0 0,2 0 1 0 0,-2 2 0 0 0,0-2 0 0 0,0 0-1 0 0,0 2 1 0 0,1-2 0 0 0,-1 0 0 0 0,0 1-1 0 0,2-1 1 0 0,-2 0 0 0 0,2 0-57 0 0,0 0 0 0 0,-2 0 0 0 0,1 0 0 0 0,1 0 0 0 0,0 0 0 0 0,-2 0 0 0 0,2 0 0 0 0,-1 0 0 0 0,-1-1 0 0 0,2 1 0 0 0,0 0 0 0 0,-2-2 0 0 0,2 2 0 0 0,-1 0 1 0 0,1-2-1 0 0,40-32-1259 0 0,-13 1 1468 0 0,40-59 0 0 0,-45 57 31 0 0,54-60-1 0 0,-85 104 315 0 0,2 1 0 0 0,-2 1 1 0 0,2 1-1 0 0,0-2 0 0 0,0 0 0 0 0,-6 25 0 0 0,-22 88 2393 0 0,27-80-3188 0 0,26-46-2354 0 0,-9-8 2605 0 0,-1 1-1 0 0,1-2 0 0 0,-3 0 0 0 0,1 0 1 0 0,13-28-1 0 0,22-28 268 0 0,-41 65-116 0 0,-3 1 95 0 0,2 0 0 0 0,0 1 0 0 0,-1-1 0 0 0,-1 0 0 0 0,2 0 1 0 0,0 1-1 0 0,-1 1 0 0 0,1-2 0 0 0,0 0 0 0 0,3-1 0 0 0,-5 3-71 0 0,2 2 0 0 0,-2-2-1 0 0,2 0 1 0 0,-2 0 0 0 0,1 1 0 0 0,-1-1 0 0 0,2 0-1 0 0,-2 2 1 0 0,0-2 0 0 0,2 0 0 0 0,-2 2-1 0 0,0-2 1 0 0,2 1 0 0 0,-2-1 0 0 0,0 2 0 0 0,1-2-1 0 0,-1 2 1 0 0,0-2 0 0 0,0 2 0 0 0,0-2 0 0 0,2 1-1 0 0,-2-1 1 0 0,0 2 0 0 0,0-2 0 0 0,0 2 0 0 0,0-2-1 0 0,0 3 1 0 0,3 6-349 0 0,1 0 0 0 0,-1-1-1 0 0,3 1 1 0 0,-3 0 0 0 0,13 13-1 0 0,-15-20 233 0 0,-1-2-1 0 0,2 2 1 0 0,0-1 0 0 0,-2 1-1 0 0,2 0 1 0 0,-1-2-1 0 0,1 2 1 0 0,0-2-1 0 0,-1 1 1 0 0,1 1 0 0 0,0-2-1 0 0,0 0 1 0 0,-1 2-1 0 0,1-2 1 0 0,3 1 0 0 0,-5-1 57 0 0,2 0 0 0 0,0 0 0 0 0,0-1 0 0 0,-1 1 0 0 0,-1 0 0 0 0,2 0 0 0 0,0-2 0 0 0,-1 2 0 0 0,-1 0 0 0 0,2-2 0 0 0,0 2 0 0 0,-2-1 0 0 0,2 1 0 0 0,-2-2 0 0 0,1 2 0 0 0,1-2 0 0 0,-2 2 0 0 0,2-2 0 0 0,-2 1 0 0 0,0 1 0 0 0,2-2 0 0 0,-2 0 0 0 0,1 2 0 0 0,1-5 0 0 0,0 0 423 0 0,0 0-1 0 0,-2-1 0 0 0,1 1 0 0 0,1 0 1 0 0,-2-2-1 0 0,0 2 0 0 0,0 0 1 0 0,0-1-1 0 0,0 0 0 0 0,0 0 1 0 0,-2 1-1 0 0,2 0 0 0 0,-1-2 0 0 0,-5-9 1 0 0,1 3-119 0 0,0-1 0 0 0,0 2 1 0 0,-2-2-1 0 0,-12-19 0 0 0,-14-7-84 0 0,-9-10-124 0 0,42 48-120 0 0,0-1 0 0 0,-1 1 0 0 0,1 0 0 0 0,0 0 0 0 0,0 1 0 0 0,0-1-1 0 0,0 0 1 0 0,0-1 0 0 0,0 1 0 0 0,0 0 0 0 0,0 1 0 0 0,0-1 0 0 0,0 0 0 0 0,1 0 0 0 0,-1-1 0 0 0,0 1-1 0 0,2 0 1 0 0,-2 1 0 0 0,2-1 0 0 0,-2 0 0 0 0,1 0 0 0 0,1 1 0 0 0,-2-1 0 0 0,2 0 0 0 0,0 2 0 0 0,-1-1-1 0 0,1-1 1 0 0,0 0 0 0 0,-2 2 0 0 0,5-3 0 0 0,4-8-85 0 0,-9 11 67 0 0,-16-1 3268 0 0,-29 1-2704 0 0,21 3-462 0 0,0 2-1 0 0,1 2 0 0 0,-1 0 1 0 0,1 2-1 0 0,1 1 0 0 0,-35 20 1 0 0,-32 11 44 0 0,-32 8 6 0 0,-2-6 0 0 0,-163 35 0 0 0,169-59-14 0 0,67-14-11 0 0,-66 18 0 0 0,-120 30-63 0 0,186-37-29 0 0,1 1-1 0 0,3 2 1 0 0,-64 33 0 0 0,110-52-50 0 0,-1 0 1 0 0,1 0 0 0 0,0 0 0 0 0,0 2-1 0 0,-2-2 1 0 0,2 0 0 0 0,0 0-1 0 0,0 0 1 0 0,0 0 0 0 0,-2 0-1 0 0,2 0 1 0 0,0 0 0 0 0,0 2-1 0 0,-3-1-704 0 0,3 1 705 0 0,0-2 0 0 0,0 0-1 0 0,0 0 1 0 0,0 0 0 0 0,0 2-1 0 0,0-2 1 0 0,0 0 0 0 0,0 0-1 0 0,0 1 1 0 0,0-1 0 0 0,0 0-1 0 0,0 0 1 0 0,0 0 0 0 0,0 2-1 0 0,0-2 1 0 0,0 0 0 0 0,17 11-2284 0 0,26-4 168 0 0,30-7 1904 0 0,2-2-1 0 0,141-26 1 0 0,137-64 192 0 0,-285 72 57 0 0,347-93 507 0 0,-460 125 5845 0 0,-34 16-6884 0 0,35-13 582 0 0,-113 43-732 0 0,-345 99 1645 0 0,491-155-948 0 0,4 0 0 0 0,0-1 0 0 0,1 1 0 0 0,-1 0-1 0 0,0-2 1 0 0,0 2 0 0 0,-2-2 0 0 0,-10-2 0 0 0,21-2-580 0 0,-2 4 429 0 0,0-1-1 0 0,2-1 0 0 0,-2 2 1 0 0,1-2-1 0 0,-1 0 1 0 0,2 2-1 0 0,-2-1 1 0 0,2 1-1 0 0,-2-2 1 0 0,1 2-1 0 0,-1-2 1 0 0,2 2-1 0 0,0-2 0 0 0,-2 2 1 0 0,2-1-1 0 0,1 1 1 0 0,28-16-1414 0 0,-27 14 1381 0 0,63-22-868 0 0,134-30 1 0 0,-57 18 932 0 0,192-92-169 0 0,-229 81 439 0 0,165-39 8855 0 0,-281 96-8284 0 0,-20 18-1155 0 0,-2-2 0 0 0,0 0 0 0 0,-72 40 0 0 0,13-8-662 0 0,52-35 1059 0 0,0-4-1 0 0,0 0 0 0 0,-2-2 1 0 0,-1-1-1 0 0,-67 15 1 0 0,1 2 165 0 0,78-23-66 0 0,-4 2 274 0 0,0-1 0 0 0,-2-2-1 0 0,-36 4 1 0 0,-5-6-16 0 0,-118 19 53 0 0,-59 49-301 0 0,163-48-41 0 0,54-14-7 0 0,-80 26-6 0 0,97-32 47 0 0,0-1 0 0 0,-2-1 0 0 0,2 0 0 0 0,-2-2 0 0 0,0-1 0 0 0,0 0 0 0 0,-39-2 0 0 0,46-4-1 0 0,12 4-32 0 0,1 0 0 0 0,-3-1 0 0 0,2 1-1 0 0,1 0 1 0 0,-3 0 0 0 0,2 0 0 0 0,-1 0 0 0 0,1 0 0 0 0,-1 0 0 0 0,1 0-1 0 0,0 1 1 0 0,-3-1 0 0 0,-4 4-1104 0 0,-18-1-2540 0 0,30 1 3445 0 0,1-3 174 0 0,-3 1 18 0 0,5 2-71 0 0,-6-4 68 0 0,0 1 0 0 0,0-1 1 0 0,0 0-1 0 0,0 0 0 0 0,0 0 0 0 0,0 0 0 0 0,0 0 0 0 0,0 0 0 0 0,0 0 0 0 0,0 0 1 0 0,0 0-1 0 0,0 0 0 0 0,0 0 0 0 0,0 0 0 0 0,0 0 0 0 0,0 0 0 0 0,0 0 1 0 0,0 0-1 0 0,0 0 0 0 0,0 0 0 0 0,0 0 0 0 0,0 0 0 0 0,0 0 0 0 0,0 0 0 0 0,0 0 1 0 0,0 0-1 0 0,0 0 0 0 0,0 0 0 0 0,0 0 0 0 0,0 2 0 0 0,0-2 0 0 0,0 0 1 0 0,0 0-1 0 0,0 0 0 0 0,0 0 0 0 0,0 0 0 0 0,32 21-52 0 0,15-5-139 0 0,-47-16 193 0 0,0 0 0 0 0,0 0 1 0 0,0 0-1 0 0,0 0 1 0 0,0 0-1 0 0,0 0 1 0 0,0 1-1 0 0,0-1 1 0 0,0 0-1 0 0,0 0 1 0 0,0 0-1 0 0,0 0 1 0 0,0 0-1 0 0,0 0 0 0 0,0 0 1 0 0,0 0-1 0 0,0 0 1 0 0,0 0 0 0 0,0 0-1 0 0,0 0 1 0 0,0 0 0 0 0,0 0-1 0 0,0 0 1 0 0,0 0 0 0 0,2 0-1 0 0,-2 0 1 0 0,0 0 0 0 0,0 0 0 0 0,-2 0-1 0 0,2 0 1 0 0,0 2 0 0 0,0-2-1 0 0,44 3-62 0 0,-41-3 63 0 0,0 0 0 0 0,77-5 64 0 0,0-2-64 0 0,-37 7 64 0 0,4 0 0 0 0,-45-1-64 0 0,29 8 0 0 0,7 1 0 0 0,-17-3 14 0 0,-4 1 9 0 0,-2-3 0 0 0,3 0 0 0 0,-1-1-1 0 0,32 0 1 0 0,-46-2-23 0 0,1 0 0 0 0,-1 2 0 0 0,0-2 0 0 0,1 0 0 0 0,-1 0 0 0 0,1 0 0 0 0,-1-2-10 0 0,-1 2-33 0 0,2-2 32 0 0,-1 0 11 0 0,-1 1 17 0 0,-1-1-1 0 0,3 0 0 0 0,-2 1 1 0 0,-1-1-1 0 0,1-2 0 0 0,0 3 1 0 0,0-1-1 0 0,-1-2 0 0 0,1 3 1 0 0,-2-3-1 0 0,2 3 0 0 0,-1-3 1 0 0,-1 2-1 0 0,2-1 0 0 0,-2 1 1 0 0,2-1-1 0 0,-2-1 0 0 0,0 2 1 0 0,0-4-1 0 0,2-5 17 0 0,3-6 17 0 0,-3 12-80 0 0,-1-2 0 0 0,1 2 0 0 0,0-2 0 0 0,0 1 0 0 0,-2-1 0 0 0,0 2 0 0 0,0-2 1 0 0,0 2-1 0 0,0-10 0 0 0,-2 11 158 0 0,0 1 0 0 0,2 1 0 0 0,-2-2 1 0 0,1 1-1 0 0,-1 1 0 0 0,0-1 0 0 0,0-1 0 0 0,1 3 1 0 0,-1-3-1 0 0,-2 2 0 0 0,3 1 0 0 0,-1-3 0 0 0,-5-1 1 0 0,-40-24-64 0 0,27 15 84 0 0,-19-7-133 0 0,1 0 0 0 0,-1 2 0 0 0,-76-24 0 0 0,114 43-17 0 0,1-2 11 0 0,-21-5-181 0 0,10 2 101 0 0,1 0 1 0 0,0 0 0 0 0,1-2-1 0 0,-14-11 1 0 0,20 18 69 0 0,3-1 43 0 0,-2 1-22 0 0,2-2 22 0 0,-2 2-33 0 0,1-2-10 0 0,-1 0 11 0 0,-3-3 391 0 0,-6-7-535 0 0,10 5 187 0 0,1 5-132 0 0,0 1 12 0 0,0-3 42 0 0,0 4-30 0 0,12-12-1910 0 0,-10 10 1902 0 0,1 1 36 0 0,25-3-274 0 0,-23 4 300 0 0,-3 0 0 0 0,22 2 243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355 120 3679 0 0,'0'0'15244'0'0,"-26"-31"-10656"0"0,19 23-4376 0 0,-2 1 1 0 0,1-2-1 0 0,-1 2 0 0 0,0 0 0 0 0,-1 2 0 0 0,0-2 1 0 0,1 2-1 0 0,-1 0 0 0 0,-1 1 0 0 0,1 1 1 0 0,-16-6-1 0 0,14 6-81 0 0,-2-1 0 0 0,0 2 1 0 0,2 1-1 0 0,-2-1 0 0 0,0 2 0 0 0,0 0 1 0 0,1 0-1 0 0,-15 3 0 0 0,26-3-131 0 0,-1 2 11 0 0,-1-2 31 0 0,2 0-31 0 0,-5 0-20 0 0,7 0 5 0 0,-1 0 0 0 0,-1 0 0 0 0,0 0 0 0 0,1 0 0 0 0,1 0 0 0 0,-2 0 1 0 0,0 2-1 0 0,0-2 0 0 0,1 0 0 0 0,1 0 0 0 0,-2 2 0 0 0,0-2 0 0 0,0 1 0 0 0,2-1 0 0 0,-1 0 0 0 0,-1 4 0 0 0,-1-2-55 0 0,1-1 5 0 0,-2 1 43 0 0,3 0 11 0 0,-3 0-11 0 0,4-2-31 0 0,-2 1 19 0 0,-5 1-969 0 0,4 0-1327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256 43 2303 0 0,'1'-13'21187'0'0,"-20"-2"-19566"0"0,11 11-1436 0 0,-1 3 0 0 0,0-3 0 0 0,1 2 0 0 0,-3 1 0 0 0,3-1 1 0 0,-3 2-1 0 0,3 0 0 0 0,-3 0 0 0 0,2 0 0 0 0,1 0 0 0 0,-3 2 0 0 0,3-1 0 0 0,-3 1 0 0 0,-11 5 0 0 0,18-5-187 0 0,-1 0-3 0 0,0-1 1 0 0,0 1-1 0 0,0 0 0 0 0,-1 0 0 0 0,1 1 1 0 0,0-1-1 0 0,2 1 0 0 0,-3 1 0 0 0,3-1 0 0 0,-2 1 1 0 0,1-1-1 0 0,-4 6 0 0 0,6-6-136 0 0,0-1 0 0 0,0 0 0 0 0,1-1 0 0 0,-1 3 0 0 0,0-2 0 0 0,2 1-1 0 0,-2-1 1 0 0,1 1 0 0 0,1-1 0 0 0,-2 5 0 0 0,2 0-1059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0 2759 0 0,'0'0'8766'0'0,"5"48"-3732"0"0,-1-22-4730 0 0,1 0 0 0 0,2 2 0 0 0,0-2 0 0 0,1 0 0 0 0,1-2 0 0 0,26 49 0 0 0,-23-52 17 0 0,0 0 0 0 0,2-2 0 0 0,0 1 0 0 0,1 0 0 0 0,1-3 0 0 0,-1 0-1 0 0,4 0 1 0 0,20 15 0 0 0,116 94-193 0 0,-139-112-27 0 0,-2-2 0 0 0,0 2-1 0 0,-1 1 1 0 0,1-1-1 0 0,-2 2 1 0 0,-1 1 0 0 0,1-1-1 0 0,-2 1 1 0 0,-1 0 0 0 0,0 2-1 0 0,8 23 1 0 0,6 31 1034 0 0,25 145-1 0 0,-43-196-1065 0 0,0 1 0 0 0,2-1 0 0 0,0 1 0 0 0,19 39 0 0 0,-21-53-150 0 0,1 0 1 0 0,-1-1-1 0 0,0 1 1 0 0,0 0-1 0 0,2-1 1 0 0,0-1-1 0 0,0 2 1 0 0,0-2-1 0 0,2 0 1 0 0,-3-2-1 0 0,3 2 1 0 0,0-2-1 0 0,13 9 1 0 0,-11-11-1966 0 0,-1-1-6043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4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1 10223 0 0,'0'0'6496'0'0,"12"29"-4432"0"0,-8-22-2062 0 0,-1-3 0 0 0,1 1 0 0 0,1 0 0 0 0,-2 0 0 0 0,2-1 0 0 0,1 1 0 0 0,-1-1 0 0 0,0-1 0 0 0,0 0 0 0 0,0 1 0 0 0,1-1 0 0 0,-1-1 0 0 0,2 2 0 0 0,-2-3 0 0 0,14 5 0 0 0,2-3 13 0 0,1 0 0 0 0,-1-1 1 0 0,31 0-1 0 0,22 1 124 0 0,-58-1-96 0 0,8 0 27 0 0,-1 1 0 0 0,37 11 0 0 0,-53-12 57 0 0,0 1-1 0 0,0 1 0 0 0,0-2 1 0 0,0 3-1 0 0,0-2 1 0 0,0 1-1 0 0,-2 1 0 0 0,2-2 1 0 0,-2 3-1 0 0,0-1 0 0 0,1 2 1 0 0,4 3-1 0 0,11 21 258 0 0,-2 0 0 0 0,-2 2 0 0 0,-1-2 0 0 0,-3 4 0 0 0,17 46 0 0 0,-1 3-1412 0 0,-20-64 360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1 398 6447 0 0,'0'0'11278'0'0,"19"26"-10924"0"0,-14-23-352 0 0,-1 0 0 0 0,1 1 0 0 0,0-1 0 0 0,0 1 0 0 0,-1-1 0 0 0,1-1 0 0 0,0 1 0 0 0,2-1 0 0 0,-2 2 0 0 0,0-3 0 0 0,1 1 0 0 0,-1-2 0 0 0,2 2 0 0 0,-2-2 0 0 0,0 2 0 0 0,2-2 0 0 0,-2 0 0 0 0,0 0 0 0 0,2 0 0 0 0,-1-2 0 0 0,1 2 0 0 0,-2-2 0 0 0,0 0 0 0 0,0 1 0 0 0,2-1 0 0 0,-2 0 0 0 0,0 0 0 0 0,8-4 0 0 0,-8 2 4 0 0,2 1 0 0 0,-2-3 1 0 0,0 3-1 0 0,0-2 0 0 0,0 0 0 0 0,1-1 1 0 0,-1 1-1 0 0,0-2 0 0 0,-1 2 1 0 0,1 0-1 0 0,-2-2 0 0 0,1 0 1 0 0,-1 2-1 0 0,-1-2 0 0 0,1 0 1 0 0,-1 0-1 0 0,0 0 0 0 0,-1 0 1 0 0,1 0-1 0 0,0-1 0 0 0,-2 1 1 0 0,0-11-1 0 0,0-4 301 0 0,-4 1 0 0 0,1-1 0 0 0,-2-1 0 0 0,0 1 1 0 0,-1 1-1 0 0,-2 0 0 0 0,1 0 0 0 0,-4 0 0 0 0,3 1 0 0 0,-20-25 1 0 0,26 41-365 0 0,-1 1 0 0 0,-1-1 1 0 0,3 1-1 0 0,-3-1 0 0 0,1 3 1 0 0,-1-3-1 0 0,-3-1 0 0 0,-6-2-559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 5119 0 0,'0'0'11219'0'0,"23"16"-10254"0"0,-6 10-903 0 0,-2 1 0 0 0,-1 1-1 0 0,-2 0 1 0 0,1-1 0 0 0,11 50-1 0 0,-12-41-7 0 0,21 64-302 0 0,-6 1-1 0 0,29 188 1 0 0,-54-279-271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0 228 2303 0 0,'0'0'5371'0'0,"16"-21"-4678"0"0,-11 9-424 0 0,-2 0-1 0 0,2-2 0 0 0,-1 2 0 0 0,-2-2 0 0 0,3-17 0 0 0,-3 19-170 0 0,-1 0 0 0 0,1-1 0 0 0,1 1 0 0 0,1 0 0 0 0,-1 0 0 0 0,1 0-1 0 0,8-14 1 0 0,-12 26 142 0 0,3 2-160 0 0,-1-1 0 0 0,0 3-1 0 0,0-2 1 0 0,-1 1 0 0 0,1-1-1 0 0,0 1 1 0 0,0-1 0 0 0,-1 2-1 0 0,1-1 1 0 0,-2-1 0 0 0,2 1-1 0 0,-2 1 1 0 0,2 3 0 0 0,-1-4-12 0 0,29 127 1222 0 0,-10-24-2480 0 0,-14-91 370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6 0 2759 0 0,'0'0'7842'0'0,"-2"10"-2169"0"0,-1 9-4760 0 0,10 18-863 0 0,0-1 0 0 0,3 1 1 0 0,14 34-1 0 0,9 27-15 0 0,-3 11-191 0 0,-6 2 0 0 0,-5 2 0 0 0,9 143 0 0 0,-28-254 50 0 0,3-6-173 0 0,4-15-570 0 0,7-26-402 0 0,9-26 1141 0 0,53-118 0 0 0,-14 41-9 0 0,-45 111-806 0 0,-6 23-2495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0 129 8951 0 0,'17'26'1039'0'0,"-13"-19"-689"0"0,-1-2 1 0 0,1 0 0 0 0,-1 1-1 0 0,1-1 1 0 0,-1 0-1 0 0,2-2 1 0 0,-1 3-1 0 0,10 6 1 0 0,-13-12-337 0 0,-1 0 0 0 0,2 0 0 0 0,-2 0 0 0 0,2 0 0 0 0,-2 0 0 0 0,2 0 0 0 0,-2 0 0 0 0,1 0 0 0 0,-1 0 0 0 0,2 0 0 0 0,-2-2 0 0 0,2 2 0 0 0,-2 0 1 0 0,0 0-1 0 0,1-2 0 0 0,-1 2 0 0 0,2 0 0 0 0,-2 0 0 0 0,2-1 0 0 0,-2 1 0 0 0,0 0 0 0 0,2-2 0 0 0,-2 2 0 0 0,0-2 0 0 0,1 2 0 0 0,-1 0 0 0 0,0-2 0 0 0,0 2 1 0 0,0-1-1 0 0,2 1 0 0 0,-2-2 0 0 0,14-26-530 0 0,2-36 180 0 0,-16 54 332 0 0,1-1 0 0 0,3 1-1 0 0,-3 1 1 0 0,3-1-1 0 0,-1 0 1 0 0,1 1-1 0 0,-1 0 1 0 0,11-15-1 0 0,0 52 1221 0 0,-4 22 317 0 0,-8-38-826 0 0,0-2 0 0 0,1 3 0 0 0,1-1 0 0 0,-1 0 0 0 0,9 16 0 0 0,-8-23-1800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88 3223 0 0,'2'2'283'0'0,"3"12"12776"0"0,4-40-11561 0 0,11-38-147 0 0,-16 50-1278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6"/>
    </inkml:context>
    <inkml:brush xml:id="br0">
      <inkml:brushProperty name="width" value="0.21167" units="cm"/>
      <inkml:brushProperty name="height" value="0.21167" units="cm"/>
      <inkml:brushProperty name="color" value="#FFFFFF"/>
    </inkml:brush>
  </inkml:definitions>
  <inkml:trace contextRef="#ctx0" brushRef="#br0">60 718 5327 0 0,'0'-2'472'0'0,"0"-3"703"0"0,0 0-1 0 0,0 0 0 0 0,0-2 0 0 0,0 1 0 0 0,-5-9 2767 0 0,6 37-3863 0 0,12 62-381 0 0,-13-83 326 0 0,-9-34-285 0 0,4 13 470 0 0,-7-22 14 0 0,10 37-462 0 0,4 20-426 0 0,11 39 655 0 0,-6-33 11 0 0,0 0 0 0 0,4 29 1 0 0,-11-48 9 0 0,0 1-10 0 0,5 32 1064 0 0,-5-35-1009 0 0,0 10-2322 0 0,0-10 2210 0 0,3 0 53 0 0,1 0-1 0 0,-2 0 1 0 0,1 0-1 0 0,0 0 1 0 0,1-2-1 0 0,-1 2 1 0 0,-1 0 0 0 0,2-1-1 0 0,-1 1 1 0 0,0-2-1 0 0,-1 0 1 0 0,2 0-1 0 0,-3 2 1 0 0,3-1 0 0 0,-1-1-1 0 0,-1 0 1 0 0,3-3-1 0 0,30-19 149 0 0,-35 24-101 0 0,22-14-76 0 0,-20 14 67 0 0,-2 0-1 0 0,2 0 0 0 0,-2 0 0 0 0,0 0 0 0 0,2 0 1 0 0,-2-2-1 0 0,0 2 0 0 0,1 0 0 0 0,-1 0 1 0 0,0-2-1 0 0,2 2 0 0 0,-2 0 0 0 0,0 0 1 0 0,2-1-1 0 0,-2 1 0 0 0,0 0 0 0 0,0-2 0 0 0,2 2 1 0 0,-2 0-1 0 0,0-2 0 0 0,0 1 0 0 0,1-8 82 0 0,-2-2-1 0 0,1 3 0 0 0,-2-3 1 0 0,2 3-1 0 0,-4-3 0 0 0,3 3 1 0 0,-3-1-1 0 0,2 0 0 0 0,-10-17 1 0 0,5 6 56 0 0,0-1-18 0 0,1 0 0 0 0,-7-33-1 0 0,1 15 3245 0 0,12 39-3325 0 0,-10 10 566 0 0,-4 14-1358 0 0,11-5 597 0 0,-1 0 0 0 0,2 2-1 0 0,1-2 1 0 0,1 0 0 0 0,0 0 0 0 0,1 2-1 0 0,3-2 1 0 0,3 26 0 0 0,-6-45 142 0 0,-1 0 1 0 0,0 0-1 0 0,0 0 0 0 0,0 0 1 0 0,0 2-1 0 0,0-2 0 0 0,0 0 0 0 0,0 0 1 0 0,0 0-1 0 0,0 0 0 0 0,0 2 1 0 0,0-2-1 0 0,0 0 0 0 0,0 0 1 0 0,0 0-1 0 0,0 1 0 0 0,0-1 1 0 0,0 0-1 0 0,0 0 0 0 0,0 0 1 0 0,0 0-1 0 0,0 2 0 0 0,0-2 1 0 0,0 0-1 0 0,-1 0 0 0 0,1 0 1 0 0,0 0-1 0 0,0 2 0 0 0,0-2 1 0 0,0 0-1 0 0,0 0 0 0 0,0 0 1 0 0,-2 0-1 0 0,2 0 0 0 0,0 0 1 0 0,0 1-1 0 0,0-1 0 0 0,0 0 1 0 0,0 0-1 0 0,-2 0 0 0 0,2 0 1 0 0,0 0-1 0 0,0 0 0 0 0,0 0 1 0 0,-1 0-1 0 0,1 0 0 0 0,0 0 1 0 0,0 0-1 0 0,0 0 0 0 0,0 0 0 0 0,-2 0 1 0 0,2 0-1 0 0,0 0 0 0 0,0 0 1 0 0,0 0-1 0 0,-2 0 0 0 0,2 0 1 0 0,0 0-1 0 0,0 0 0 0 0,0 0 1 0 0,0-1-1 0 0,-2 1 0 0 0,2 0 1 0 0,0 0-1 0 0,0 0 0 0 0,0 0 1 0 0,0 0-1 0 0,-19-14 152 0 0,14 4-261 0 0,0-3 1 0 0,0 1-1 0 0,0 0 0 0 0,1 0 0 0 0,1 0 1 0 0,-1-2-1 0 0,-1-21 0 0 0,-11-39 152 0 0,15 70 573 0 0,1 4-542 0 0,-2 0-113 0 0,0 2 0 0 0,0-2 0 0 0,1 0 0 0 0,-1 2-1 0 0,0 0 1 0 0,1-2 0 0 0,-1 1 0 0 0,0-1 0 0 0,0 2 0 0 0,1 0-1 0 0,-1 0 1 0 0,0-1 0 0 0,0-1 0 0 0,2 2 0 0 0,-1 0 0 0 0,-1 0 0 0 0,2-1-1 0 0,-2 1 1 0 0,2 0 0 0 0,-2-1 0 0 0,2 3 0 0 0,-1-2 0 0 0,1-1-1 0 0,0 1 1 0 0,-2 0 0 0 0,2 0 0 0 0,0-1 0 0 0,0 3 0 0 0,0-2-1 0 0,0-1 1 0 0,0 6 0 0 0,2 4-146 0 0,-1 1 0 0 0,1 0 0 0 0,2-2-1 0 0,3 14 1 0 0,-4-13 162 0 0,9 39-142 0 0,-17-85-987 0 0,-5 1 3460 0 0,8 4-4191 0 0,2 29 1875 0 0,0-6-48 0 0,0 0 1 0 0,0 0-1 0 0,2 2 0 0 0,-2-2 0 0 0,1 0 0 0 0,6-11 1 0 0,-7 15 34 0 0,24-91 1893 0 0,-24 93-1871 0 0,0-1 1 0 0,0 0 0 0 0,0 1-1 0 0,0-1 1 0 0,0 2-1 0 0,0-2 1 0 0,2 0-1 0 0,-2 1 1 0 0,0-1-1 0 0,0 0 1 0 0,2 0 0 0 0,-2 1-1 0 0,3-4 1 0 0,4-11-1018 0 0,-3 7 810 0 0,1 1-1 0 0,-2-1 1 0 0,3 0 0 0 0,-1 2 0 0 0,12-13 0 0 0,-1 6 2006 0 0,1-7-3569 0 0,0 5 1729 0 0,1 1-17 0 0,-3-3 0 0 0,16-20-1 0 0,53-59 175 0 0,-76 87-124 0 0,-6 5-4 0 0,0 1 0 0 0,1 1 0 0 0,-1-1-1 0 0,1 3 1 0 0,1-3 0 0 0,-1 1 0 0 0,4-4 0 0 0,0 7 1164 0 0,-9 10-641 0 0,-3 9-23 0 0,-17 19-263 0 0,17-31-238 0 0,-1 0 1 0 0,3 0 0 0 0,-1 2-1 0 0,1-2 1 0 0,-6 14-1 0 0,6-15 17 0 0,-1 3-1 0 0,1 0 1 0 0,-1-2 0 0 0,-1 1-1 0 0,2-1 1 0 0,-9 11 0 0 0,3-10-46 0 0,2 3 0 0 0,2-1 0 0 0,-2 0 0 0 0,-5 20 0 0 0,5-15-9 0 0,2-1-5 0 0,-1-2-1 0 0,-4 30 1 0 0,10-42-24 0 0,24-38-1780 0 0,-8 14 1813 0 0,0 1 0 0 0,1 2 0 0 0,2-1-1 0 0,22-20 1 0 0,-15 20 41 0 0,-19 15-7 0 0,2 2 0 0 0,-2-2 0 0 0,2 2 1 0 0,-1-1-1 0 0,1 1 0 0 0,15-5 0 0 0,-13 3 19 0 0,32-16 12 0 0,-40 22-38 0 0,1-1 0 0 0,3-2 7 0 0,1-1 41 0 0,3 0 0 0 0,-1 0 0 0 0,1 1 0 0 0,-1 1 1 0 0,0-1-1 0 0,1 1 0 0 0,18-2 0 0 0,-12 6 21 0 0,-1 1 1 0 0,22 5-1 0 0,-2 0-21 0 0,-32-7-48 0 0,-2 2 11 0 0,-1-2 32 0 0,3 0-33 0 0,-1 2-10 0 0,1-2 0 0 0,-1 1 0 0 0,1 1 0 0 0,-1 0 11 0 0,-3-2 32 0 0,4 0-33 0 0,-1 1-10 0 0,33 12 0 0 0,-32-12 0 0 0,-1-1 11 0 0,-3 2 32 0 0,63 24 223 0 0,-39-12-264 0 0,42 19 188 0 0,-63-31-177 0 0,2 1 0 0 0,1-1 0 0 0,-3-1 0 0 0,2 3 0 0 0,-1-2 0 0 0,1 1 0 0 0,-2 1 0 0 0,1-1 0 0 0,6 7 0 0 0,18 18 167 0 0,-26-26-170 0 0,1 0 1 0 0,25 43 370 0 0,-28-45-381 0 0,0 0 0 0 0,0 0 0 0 0,0 0 0 0 0,0 0 0 0 0,0 0 0 0 0,0 0 0 0 0,0 0 0 0 0,0 0 0 0 0,-2 0 0 0 0,2 0 0 0 0,0 0 0 0 0,0 0 0 0 0,0 0 0 0 0,0 0 0 0 0,0 0 0 0 0,0 0 0 0 0,0 0 0 0 0,0 0 0 0 0,0 1 0 0 0,0-1 0 0 0,0 0 0 0 0,0 0 0 0 0,0 0 0 0 0,0 0 0 0 0,0 0 0 0 0,0 0 0 0 0,0 0 0 0 0,0 0 0 0 0,0 0 0 0 0,0 0 0 0 0,0 0 0 0 0,0 0 0 0 0,0 0 0 0 0,0 0 0 0 0,0 0 0 0 0,0 0 0 0 0,0 0 0 0 0,21 23 0 0 0,24 31 64 0 0,-24-11 203 0 0,-20-43-214 0 0,8 29 75 0 0,-7-27-128 0 0,0 1 0 0 0,-2 1-10 0 0,1-4-33 0 0,-1 2 43 0 0,2 1 43 0 0,-2 1-33 0 0,2-3-20 0 0,-2 1-33 0 0,0 0 43 0 0,0-2 25 0 0,7 1-626 0 0,-4 1 590 0 0,-5-2 9 0 0,30 2 4 0 0,-26-2-49 0 0,24 3-87 0 0,-26-3 150 0 0,0 0-1 0 0,2 0 1 0 0,-2 0 0 0 0,0 0-1 0 0,0 0 1 0 0,0 0 0 0 0,0 0 0 0 0,1 0-1 0 0,-1 0 1 0 0,0 0 0 0 0,0 0 0 0 0,0 0-1 0 0,0 0 1 0 0,0 0 0 0 0,2 0-1 0 0,-2 0 1 0 0,0 0 0 0 0,0 0 0 0 0,0 0-1 0 0,0 0 1 0 0,0 0 0 0 0,0-1 0 0 0,2 1-1 0 0,-2 0 1 0 0,0 0 0 0 0,0 0-1 0 0,0 0 1 0 0,0 0 0 0 0,0 0 0 0 0,0 0-1 0 0,0-2 1 0 0,0 2 0 0 0,0 0-1 0 0,2 0 1 0 0,-2 0 0 0 0,0-16 224 0 0,-14-36-314 0 0,-2-6-29 0 0,-8-15 575 0 0,22 66-437 0 0,0 0 0 0 0,-1 2-1 0 0,1-2 1 0 0,-1 2 0 0 0,-1-1-1 0 0,-3-7 1 0 0,-1 0-14 0 0,-22-32 119 0 0,30 45-78 0 0,0-1 3 0 0,-29-27 208 0 0,3 9-129 0 0,-19-21 284 0 0,45 40-348 0 0,-5-9-12 0 0,-4-1-1 0 0,-10-9-58 0 0,-14-10 495 0 0,-3-9 144 0 0,15 24-264 0 0,-10-9-376 0 0,32 25 4 0 0,-2-4 20 0 0,-6-5 64 0 0,-11-10 44 0 0,5 8-111 0 0,11 8-21 0 0,0-1-1 0 0,0 0 0 0 0,1 2 0 0 0,-1-2 0 0 0,0 1 1 0 0,0 1-1 0 0,1-2 0 0 0,-1 2 0 0 0,0-2 1 0 0,-1 2-1 0 0,-1-2 0 0 0,3 2 54 0 0,1 0 5 0 0,-2 0-41 0 0,0-1 23 0 0,-34-6-460 0 0,36 5 412 0 0,-21 2 0 0 0,18 0 0 0 0,1 0 0 0 0,-2 2 0 0 0,-32-1-24 0 0,34 1 11 0 0,-1-2-51 0 0,-20 7-67 0 0,-60 29 67 0 0,-3 20 0 0 0,82-54 64 0 0,2-1 0 0 0,1 1 0 0 0,-3 0 0 0 0,2 0 0 0 0,-1-1 0 0 0,0 1 0 0 0,3 1-11 0 0,-2-3-31 0 0,0 2 31 0 0,-1 0 11 0 0,-55 29-110 0 0,57-29 97 0 0,-3 0-1 0 0,1-2 0 0 0,1 1 1 0 0,-1 1-1 0 0,1 0 0 0 0,-2 0 1 0 0,3-1-1 0 0,-3 1 0 0 0,2 0 1 0 0,1 1-1 0 0,-3-1 0 0 0,3 0 1 0 0,-1 1-1 0 0,0-1 0 0 0,0 1 1 0 0,1-1-1 0 0,-3 7 0 0 0,-27 39-62 0 0,19-18 12 0 0,-26 15 146 0 0,24-30-49 0 0,0 1 0 0 0,-14 20 0 0 0,6 11-158 0 0,-18 3 125 0 0,-15 26-64 0 0,32-29-387 0 0,21-47 398 0 0,2 0 0 0 0,0 2 31 0 0,0 0-20 0 0,-1-1 19 0 0,1 1-25 0 0,-2 0 24 0 0,0 3-27 0 0,0-2 0 0 0,1 3 0 0 0,-1-1 0 0 0,2 0 0 0 0,-2 0 0 0 0,0 0-1 0 0,2-1 1 0 0,0 1 0 0 0,0 0 0 0 0,0 0 0 0 0,0 1 0 0 0,0-1 0 0 0,2 0 0 0 0,0 7 0 0 0,7 57-539 0 0,-6-8 582 0 0,-3-59-68 0 0,2 6-333 0 0,-2-8 340 0 0,12 38-3534 0 0,-12-36 3635 0 0,0-2-64 0 0,0 2 21 0 0,2 1 11 0 0,-2 1 0 0 0,0-1 0 0 0,1-1 0 0 0,-1 2 0 0 0,4 11 12 0 0,-4-15 112 0 0,2 0-127 0 0,-2 0 0 0 0,1 0 0 0 0,-1 0 0 0 0,2 0 0 0 0,-2 0 1 0 0,2 0-1 0 0,-2 0 0 0 0,2 0 0 0 0,-2 0 0 0 0,1 0 0 0 0,-1 0 0 0 0,2 0 0 0 0,-2 0 0 0 0,2-2 0 0 0,-2 2 0 0 0,1 0 0 0 0,-1 0 0 0 0,2-1 0 0 0,-2 1 0 0 0,2 0 0 0 0,-2-2 0 0 0,0 2 0 0 0,2 0 0 0 0,-2-2 0 0 0,0 2 0 0 0,1 0 1 0 0,-1-2-1 0 0,0 2 0 0 0,2-3 0 0 0,0 1-26 0 0,0-1 1 0 0,-1-1-1 0 0,3 3 1 0 0,-3-3 0 0 0,1 2-1 0 0,2 1 1 0 0,3-6-1 0 0,-6 7-29 0 0,-1-2-54 0 0,2 2 67 0 0,0-2-1 0 0,0 2 0 0 0,-1-1 1 0 0,3 1-1 0 0,-3-2 0 0 0,1 2 0 0 0,0 0 1 0 0,0-2-1 0 0,-1 2 0 0 0,1 0 0 0 0,0 0 1 0 0,0 0-1 0 0,1 0 0 0 0,1 0 0 0 0,-1 0 34 0 0,0 0 12 0 0,18-2 4679 0 0,-19-1-5219 0 0,-2-1-151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0 4607 0 0,'0'0'8675'0'0,"0"5"-6671"0"0,3 30 267 0 0,25 90 196 0 0,-16-86-3212 0 0,19 43 0 0 0,-24-68-5862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5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36 8951 0 0,'0'0'11179'0'0,"16"-29"-11022"0"0,-13 22-157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2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82 1 1375 0 0,'0'0'16967'0'0,"19"35"-13926"0"0,-13-22-2820 0 0,-3 3 0 0 0,1-2 0 0 0,-1 2 0 0 0,-1-3 1 0 0,-1 3-1 0 0,1-2 0 0 0,-2 1 0 0 0,0 1 0 0 0,-2-2 0 0 0,1 1 0 0 0,-6 24 0 0 0,-5 4-777 0 0,-2-2 0 0 0,-31 63 0 0 0,14-31-3178 0 0,22-54-3125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3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1 356 2303 0 0,'0'0'16599'0'0,"5"-16"-16400"0"0,14-4 132 0 0,0-1 0 0 0,2 2 0 0 0,0 0 0 0 0,0 1 0 0 0,1 3 1 0 0,2-1-1 0 0,27-13 0 0 0,-25 15 370 0 0,31-24 1 0 0,-38 26-266 0 0,-2-2 1 0 0,2 4-1 0 0,2-1 1 0 0,19-8-1 0 0,-28 14-349 0 0,2 0-28 0 0,-2-1 1 0 0,2 3-1 0 0,0 0 1 0 0,20-4-1 0 0,1 0 66 0 0,-35 7-58 0 0,2 0 0 0 0,-1-2-54 0 0,3 2-2 0 0,11-7 28 0 0,3 4 1 0 0,-3-3 0 0 0,3 3-1 0 0,-1-1 1 0 0,21 1 0 0 0,-26 3-33 0 0,9 0-651 0 0,1 0-1 0 0,29 5 1 0 0,-24-1-1258 0 0,-9-3-6263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4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4 365 2303 0 0,'0'0'22584'0'0,"-3"-38"-21384"0"0,3 25-1195 0 0,2 1-1 0 0,1 0 1 0 0,-1 0-1 0 0,1 0 1 0 0,1 0-1 0 0,1 1 1 0 0,-1-1-1 0 0,1 2 1 0 0,2-2-1 0 0,-2 1 1 0 0,2 1-1 0 0,10-11 1 0 0,-7 7-68 0 0,3 1 0 0 0,-3 0 0 0 0,4 0 0 0 0,-2 2 0 0 0,2-1-1 0 0,0 2 1 0 0,1-1 0 0 0,-1 3 0 0 0,2-1 0 0 0,-1 0 0 0 0,3 2 0 0 0,-3 0 0 0 0,32-6 0 0 0,-30 7 71 0 0,1 3 0 0 0,-1-1 0 0 0,0 3 0 0 0,2-1 0 0 0,-1 2 0 0 0,-1 0 0 0 0,28 3 0 0 0,-10 3 7 0 0,-25-6-5 0 0,2 0 1 0 0,-2 1-1 0 0,1 1 0 0 0,-1 0 1 0 0,1 1-1 0 0,-1 1 0 0 0,-1-1 0 0 0,1 1 1 0 0,0 1-1 0 0,9 5 0 0 0,18 15 74 0 0,-29-20-57 0 0,3 2 0 0 0,-2 0 1 0 0,1 0-1 0 0,-1-1 1 0 0,-2 3-1 0 0,1-2 0 0 0,13 19 1 0 0,-2 0-33 0 0,-12-17 39 0 0,-2-1 0 0 0,0-1 0 0 0,1 2 0 0 0,-1 0 0 0 0,0 1 0 0 0,-2-1 0 0 0,1-1 0 0 0,-1 3 0 0 0,1-3 0 0 0,1 20 0 0 0,-3-14-22 0 0,-1 0 0 0 0,-1 0 0 0 0,0-1 0 0 0,0 1 0 0 0,-1 0 0 0 0,-1 0 0 0 0,-5 19 0 0 0,2-18-6 0 0,-2 3 0 0 0,0-3 0 0 0,-2 3 1 0 0,1-3-1 0 0,-1-1 0 0 0,-17 24 0 0 0,12-14 119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5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1 139 6447 0 0,'0'0'18576'0'0,"24"-28"-18088"0"0,-15 17-499 0 0,0 1 1 0 0,-1 0-1 0 0,3 1 0 0 0,-3 0 0 0 0,3 1 0 0 0,-1 1 1 0 0,0-2-1 0 0,3 2 0 0 0,-1 0 0 0 0,-2 2 1 0 0,2 0-1 0 0,25-9 0 0 0,-27 14-2 0 0,-1 2 1 0 0,-1-2-1 0 0,1 1 0 0 0,0 1 1 0 0,-1 0-1 0 0,1 0 0 0 0,0 1 1 0 0,-3 1-1 0 0,3-1 0 0 0,0 1 1 0 0,10 6-1 0 0,-10-5 9 0 0,-3-1 8 0 0,1-1 0 0 0,0 0 0 0 0,-2 1 0 0 0,2 1 0 0 0,-1-1 0 0 0,1 1 0 0 0,-2 0 0 0 0,0 0 0 0 0,0 0 0 0 0,-1 1 0 0 0,1 1 0 0 0,-2-2 0 0 0,2 2 0 0 0,-1-2 0 0 0,-1 2 0 0 0,1 0 0 0 0,-2 0 0 0 0,3 8 0 0 0,-4-13 44 0 0,-1 1-36 0 0,0 1-7 0 0,2-2 0 0 0,-2-1 1 0 0,0 1-1 0 0,0 2 0 0 0,0-3 0 0 0,0 1 0 0 0,0 0 0 0 0,0 1 0 0 0,0-1 0 0 0,0 0 1 0 0,0-1-1 0 0,-2 3 0 0 0,2-2 0 0 0,0-1 0 0 0,-1 1 0 0 0,-1 1 0 0 0,-10 32 36 0 0,10-28-40 0 0,-10 24 9 0 0,10-31 43 0 0,1 4-873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6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787 2 1375 0 0,'0'0'10538'0'0,"-7"-2"-7902"0"0,-20 35-2302 0 0,-1 2 1 0 0,4-1-1 0 0,-1 3 0 0 0,-27 60 1 0 0,6-14 187 0 0,16-31 16 0 0,4 0-1 0 0,4 1 1 0 0,-1 1-1 0 0,4 1 1 0 0,4 1-1 0 0,-1 1 1 0 0,-10 99-1 0 0,16-58-64 0 0,4 1-1 0 0,12 185 0 0 0,42 81-61 0 0,11 139 165 0 0,-52-388-403 0 0,-5 0-1 0 0,-6 2 1 0 0,-24 151 0 0 0,13-183-66 0 0,-30 94 1 0 0,31-142 3 0 0,-2 2 1 0 0,1-2 0 0 0,-4 0-1 0 0,-35 52 1 0 0,25-45-74 0 0,-22 33-350 0 0,-2-3 1 0 0,-77 81-1 0 0,114-139-1040 0 0,-1-1-375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7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427 1 1839 0 0,'0'0'16471'0'0,"-3"40"-15854"0"0,-58 204 2719 0 0,52-215-2951 0 0,-89 283 937 0 0,92-300-1317 0 0,-6 26 1 0 0,4-8 8 0 0,-3-1 1 0 0,1-1-1 0 0,-30 52 1 0 0,-3-18-6 0 0,24-34-199 0 0,0-1 1 0 0,3 3-1 0 0,-17 30 1 0 0,23-34-30 0 0,10-20 219 0 0,1-1 0 0 0,-13 14 0 0 0,12-16-11 0 0,0-3 10 0 0,0 0 0 0 0,0-1 0 0 0,0 1 0 0 0,-1 0 0 0 0,1 0 0 0 0,0 0 0 0 0,0 0 0 0 0,0 0-1 0 0,0 0 1 0 0,0 0 0 0 0,0 0 0 0 0,0 0 0 0 0,0 0 0 0 0,0 0 0 0 0,0 0 0 0 0,0 0 0 0 0,0 0-1 0 0,0 0 1 0 0,0 0 0 0 0,0 0 0 0 0,0 0 0 0 0,0 0 0 0 0,0 0 0 0 0,0 0 0 0 0,0 0 0 0 0,0 0-1 0 0,0 0 1 0 0,0 0 0 0 0,0 0 0 0 0,0 0 0 0 0,0 0 0 0 0,0 0 0 0 0,0 0 0 0 0,-2 0 0 0 0,2 0-1 0 0,0 0 1 0 0,0 0 0 0 0,0 0 0 0 0,0 0 0 0 0,0 0 0 0 0,0 0 0 0 0,0 0 0 0 0,0 0 0 0 0,0 0-1 0 0,0 0 1 0 0,0 0 0 0 0,-14 31-149 0 0,14-30-286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14 234 2759 0 0,'-14'-7'9688'0'0,"24"10"-6704"0"0,-10-3-2705 0 0,38 18 2545 0 0,-29-17-2723 0 0,-2 1-1 0 0,2-2 1 0 0,-1 2 0 0 0,1-2-1 0 0,-2 0 1 0 0,2 0 0 0 0,-1 0-1 0 0,-1-2 1 0 0,2 0 0 0 0,0 1-1 0 0,-3-1 1 0 0,3 0 0 0 0,-2-1-1 0 0,2-1 1 0 0,10-4 0 0 0,-7 1 94 0 0,0-2 0 0 0,0 0 0 0 0,0 1 0 0 0,-1-1 0 0 0,-1-1 0 0 0,0 1 0 0 0,18-24-1 0 0,-21 24-151 0 0,-3 2-1 0 0,1-1 0 0 0,0-1 0 0 0,-2 1 0 0 0,1-1 0 0 0,-1 0 0 0 0,-1 1 0 0 0,1-1 0 0 0,-1-2 0 0 0,2-11 0 0 0,-3-1-948 0 0,-2 20 348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29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1389 9959 0 0,'0'0'12241'0'0,"26"-24"-12238"0"0,-16 8 38 0 0,1-1 0 0 0,-3-1-1 0 0,-1 1 1 0 0,0-2 0 0 0,0 0 0 0 0,-2 2-1 0 0,1-2 1 0 0,-3 0 0 0 0,1-1 0 0 0,-1-19 0 0 0,-1 4 150 0 0,-4 0 0 0 0,2 1 0 0 0,-3-1 0 0 0,-15-60 0 0 0,-46-250 1286 0 0,61 305-1430 0 0,1 1 0 0 0,2-1-1 0 0,0 0 1 0 0,10-54-1 0 0,44-155-1076 0 0,-45 218-7 0 0,-2-2-46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87"/>
    </inkml:context>
    <inkml:brush xml:id="br0">
      <inkml:brushProperty name="width" value="0.21167" units="cm"/>
      <inkml:brushProperty name="height" value="0.21167" units="cm"/>
      <inkml:brushProperty name="color" value="#FFFFFF"/>
    </inkml:brush>
  </inkml:definitions>
  <inkml:trace contextRef="#ctx0" brushRef="#br0">186 310 1839 0 0,'-5'-9'7138'0'0,"-10"15"-3993"0"0,-3-3-1385 0 0,13 0-1599 0 0,2-1 0 0 0,-3 2 0 0 0,1-1 0 0 0,2 1 0 0 0,-3-1 0 0 0,3 0 0 0 0,0 1 0 0 0,-1-1 0 0 0,1 1 0 0 0,-1 1 0 0 0,1-1 0 0 0,-1 1 0 0 0,1 0 0 0 0,-2 5 0 0 0,-2 6-133 0 0,0 1 0 0 0,2-1 0 0 0,-6 22 0 0 0,11-38-98 0 0,2-9-267 0 0,0 1 0 0 0,-1-3 0 0 0,3 3 0 0 0,4-12-1 0 0,-2 5-139 0 0,-1-1-1 0 0,0 1 1 0 0,4-20 2345 0 0,-13 37-1702 0 0,3 1 0 0 0,-1-1-1 0 0,0 0 1 0 0,0-1 0 0 0,1 1 0 0 0,1 2 0 0 0,-2-3 0 0 0,0 1 0 0 0,0 2 0 0 0,2-3 0 0 0,-1 3 0 0 0,1-2 0 0 0,-2 1 0 0 0,2 2 0 0 0,-4 2-41 0 0,-42 121-61 0 0,44-124-64 0 0,2-6-10 0 0,-2 4-45 0 0,2 1-617 0 0,0-6 268 0 0,5-35-689 0 0,-6 46 1537 0 0,-4 3 53 0 0,1-1 0 0 0,-1 0 0 0 0,1 1 0 0 0,3 1 0 0 0,-3-2-1 0 0,1 15 1 0 0,3-22-497 0 0,-2-5-25 0 0,2 6-64 0 0,2 23 59 0 0,-1-16-105 0 0,1-8 114 0 0,-2 1-1 0 0,0-1 1 0 0,0 1 0 0 0,0-1 0 0 0,0 1 0 0 0,-2-1 0 0 0,2 1 0 0 0,-1-1 0 0 0,-1 7 0 0 0,2-10-33 0 0,0 0 1 0 0,0 2 32 0 0,0 0-22 0 0,0 0 22 0 0,0-2-38 0 0,0 3-336 0 0,0-3 315 0 0,3 2-943 0 0,-1-2 1002 0 0,0 0 0 0 0,-2 0 0 0 0,2 0 0 0 0,-2 0 0 0 0,1 2 0 0 0,1-2 0 0 0,-2 0 0 0 0,2 0 0 0 0,-2-2 0 0 0,2 2 0 0 0,-1 0 0 0 0,1 0 0 0 0,5-4 20 0 0,-7 4 4 0 0,0-1-1 0 0,2 1 1 0 0,-2 0 0 0 0,1 0-1 0 0,-1-2 1 0 0,0 2-1 0 0,2 0 1 0 0,-2 0 0 0 0,2 0-1 0 0,-2-2 1 0 0,2 2-1 0 0,-2 0 1 0 0,1 0-1 0 0,-1 0 1 0 0,2 0 0 0 0,-2 0-1 0 0,0 0 1 0 0,2 0-1 0 0,-2 0 1 0 0,2 0 0 0 0,-1 2-46 0 0,3-2 32 0 0,-3 0 11 0 0,3 0 0 0 0,1 3-8 0 0,-5-3 7 0 0,2 0 1 0 0,-2 2-1 0 0,2-2 1 0 0,-2 0 0 0 0,1 0-1 0 0,-1 2 1 0 0,0-2-1 0 0,2 0 1 0 0,-2 2 0 0 0,0-2-1 0 0,2 1 1 0 0,-2-1-1 0 0,0 0 1 0 0,0 2 0 0 0,2-2-1 0 0,-2 2 1 0 0,0-2-1 0 0,0 1 1 0 0,0-1 0 0 0,0 2-1 0 0,1 0 1 0 0,-1-2-83 0 0,2 7 883 0 0,-2-7-782 0 0,0 0 0 0 0,2 0-1 0 0,-2-2 1 0 0,0 2 0 0 0,0 0-1 0 0,0 0 1 0 0,0 0 0 0 0,0 0-1 0 0,0 0 1 0 0,0 0 0 0 0,0 0-1 0 0,0-2 1 0 0,0 2 0 0 0,0 0-1 0 0,0 0 1 0 0,0 0 0 0 0,0 0-1 0 0,0 0 1 0 0,0 0 0 0 0,0-1-1 0 0,0 1 1 0 0,0 0 0 0 0,0 0-1 0 0,0 0 1 0 0,0 0 0 0 0,0 0-1 0 0,0 0 1 0 0,0 0 0 0 0,0-2-1 0 0,0 2 1 0 0,0 0 0 0 0,0 0-1 0 0,-2 0 1 0 0,2 0 0 0 0,0 0-1 0 0,0 0 1 0 0,0 0 0 0 0,0 0-1 0 0,0 0 1 0 0,0 0 0 0 0,0-2-1 0 0,0 2 1 0 0,-2 0 0 0 0,2 0-1 0 0,0 0 1 0 0,0 0 0 0 0,0 0-1 0 0,0 0 1 0 0,0 0 0 0 0,0 0-1 0 0,0 0 1 0 0,-1 0 0 0 0,1 0-1 0 0,0 0 1 0 0,0 0-1 0 0,0 0 1 0 0,0 0 0 0 0,0 0-1 0 0,0 0 1 0 0,-2 0 0 0 0,2 0-1 0 0,0 0 1 0 0,0 0 0 0 0,0 0-1 0 0,-2 2 19 0 0,0-2 0 0 0,2 0-1 0 0,-1 0 1 0 0,-1 0-1 0 0,0 0 1 0 0,0-2-1 0 0,2 2 1 0 0,-1 0-1 0 0,-1 0 1 0 0,0 0-1 0 0,2-2 1 0 0,-2 2 0 0 0,1 0-1 0 0,1 0 1 0 0,-2-1-1 0 0,0 1 1 0 0,2-2-1 0 0,-1 2 1 0 0,-1-2-1 0 0,2 2 1 0 0,-2-1-1 0 0,2 1 1 0 0,-2-2 0 0 0,2 0-1 0 0,-1 2 1 0 0,-1-3-1 0 0,0 1-45 0 0,2 2-45 0 0,-2-2-68 0 0,2 2 171 0 0,-1-2-25 0 0,1 2 6 0 0,-4 2-255 0 0,4-2 183 0 0,-1 0 19 0 0,1 0 8 0 0,-2 0-1 0 0,2 0 1 0 0,-2 0 0 0 0,2 0-1 0 0,0 0 1 0 0,-2 0 0 0 0,2 0 0 0 0,0-2-1 0 0,-1 2 1 0 0,1 0 0 0 0,0 0-1 0 0,-2 0 1 0 0,2-1 0 0 0,0 1 0 0 0,0 0-1 0 0,-2 0 1 0 0,2-2 0 0 0,0 2-1 0 0,0 0 1 0 0,-2-2 0 0 0,2 2 0 0 0,0 0-1 0 0,0-1 1 0 0,0 1 0 0 0,-1 0-1 0 0,1-2 1 0 0,0 0 0 0 0,0 2-53 0 0,-4-42-435 0 0,6-29 461 0 0,1 40 150 0 0,-4 28-98 0 0,1 1-9 0 0,0 0 1 0 0,0 1-1 0 0,-2-1 0 0 0,2 0 0 0 0,0 0 0 0 0,0-1 0 0 0,0 1 0 0 0,0 1 0 0 0,2-1 0 0 0,-2 0 0 0 0,0 0 0 0 0,0 1 0 0 0,1-5 0 0 0,1 5 0 0 0,0-3 11 0 0,0-1 56 0 0,-1 0 0 0 0,1-2 1 0 0,-2 2-1 0 0,2-2 0 0 0,-2 2 1 0 0,2-9-1 0 0,-2 3-81 0 0,1 1 33 0 0,3-2 0 0 0,-3 1 0 0 0,3 1 0 0 0,1 0-1 0 0,-1-1 1 0 0,9-13 0 0 0,-11 15-19 0 0,5-6 0 0 0,35-35 0 0 0,-35 43 4 0 0,-1 0 0 0 0,3 0-1 0 0,-2 0 1 0 0,2 2 0 0 0,-2-1 0 0 0,10-4-1 0 0,2-2-13 0 0,-14 9 15 0 0,-5 1 0 0 0,2 0 0 0 0,0 2 0 0 0,-1-2 0 0 0,1 1 0 0 0,0 1 0 0 0,0-2 0 0 0,-1 2 0 0 0,1-2 0 0 0,0 2 0 0 0,0-2 0 0 0,-1 2 0 0 0,1 0 0 0 0,3-1 172 0 0,-1 30 872 0 0,-13-5-907 0 0,-1 1 1 0 0,-1-3-1 0 0,-25 40 0 0 0,-14 28 153 0 0,43-72-337 0 0,0-3 0 0 0,0 3 0 0 0,2 1 0 0 0,-6 26 0 0 0,11-45-1 0 0,0 15-1710 0 0,14-35 1679 0 0,-9 9 74 0 0,1-1 0 0 0,-1 2 0 0 0,2-1 0 0 0,13-20 0 0 0,-6 17-27 0 0,0 0 0 0 0,2 1 0 0 0,-1 0-1 0 0,32-19 1 0 0,-45 30 27 0 0,1 0 0 0 0,1 0 0 0 0,-3 1 0 0 0,3-1 0 0 0,-1 0 0 0 0,-1 0 15 0 0,5-3 62 0 0,2 0 1 0 0,-1 0-1 0 0,-1 0 1 0 0,2 1 0 0 0,13-4-1 0 0,68-17 951 0 0,-51 22-768 0 0,-39 3-196 0 0,1 0-10 0 0,1 0-32 0 0,22 0 166 0 0,-22-2-178 0 0,-4 2-21 0 0,1 0 1 0 0,4-2 16 0 0,26 2 117 0 0,3-1-113 0 0,-29 1-10 0 0,1 0 11 0 0,1 0 32 0 0,-2 0-33 0 0,1 1-10 0 0,-1-1 0 0 0,1-1 0 0 0,-1 1 0 0 0,11-2 17 0 0,-7 0-1 0 0,0 2 0 0 0,0-2 0 0 0,0 2 0 0 0,-2 2-1 0 0,2-2 1 0 0,8 2 0 0 0,1 0 52 0 0,-6-2 11 0 0,1 1 1 0 0,-1 1-1 0 0,0 2 0 0 0,15 2 0 0 0,-15-4 79 0 0,-8-2-23 0 0,57 33 100 0 0,0-7-171 0 0,-16 0 64 0 0,-41-24-128 0 0,1 0 0 0 0,37 20 192 0 0,-38-20-192 0 0,1-1 0 0 0,-1 1 0 0 0,1 2 0 0 0,15 6 0 0 0,-17-8 3 0 0,3 0 5 0 0,-2-1 0 0 0,1 1 1 0 0,0 0-1 0 0,-1-1 1 0 0,2 3-1 0 0,-3-2 0 0 0,1 1 1 0 0,2-1-1 0 0,-3 1 0 0 0,1-1 1 0 0,0 2-1 0 0,0-1 0 0 0,-1-1 1 0 0,3 6-1 0 0,-1-4-8 0 0,-1-2 0 0 0,1-1 0 0 0,8 20 0 0 0,-1-7 56 0 0,1 8 32 0 0,-10-22-13 0 0,-1 2-71 0 0,2-2 0 0 0,-2 2 0 0 0,2 0 0 0 0,-1-2 0 0 0,-1 1 0 0 0,2 1 0 0 0,-2-2-1 0 0,0 2 1 0 0,2 0 0 0 0,-2-1 0 0 0,0-1 0 0 0,2 2 0 0 0,-2 0 0 0 0,0-1 0 0 0,0 1 0 0 0,0 0 0 0 0,1-2 0 0 0,-1 3 0 0 0,2 6 206 0 0,-2-7-150 0 0,2 0-48 0 0,3 4-12 0 0,4 36 0 0 0,8 20 117 0 0,-14-43-106 0 0,-1 18 117 0 0,-4-10 320 0 0,2-27-384 0 0,-6 25 128 0 0,-17 37 0 0 0,23-57-165 0 0,-2 2 38 0 0,-15 16-29 0 0,-2 3 308 0 0,15-19-176 0 0,4-6-157 0 0,0-1 21 0 0,0 2-22 0 0,-1-2 12 0 0,1 2 20 0 0,-2 0-31 0 0,0-1-11 0 0,1 1 0 0 0,-1 0-12 0 0,0-1-1 0 0,2-1 67 0 0,0 2-32 0 0,-2-2 20 0 0,2 2-47 0 0,28-25-888 0 0,-24 22 866 0 0,-1-3 0 0 0,2 2 1 0 0,-1-1-1 0 0,-1 0 0 0 0,1-1 1 0 0,-1 1-1 0 0,1-1 0 0 0,-1-1 1 0 0,-1 1-1 0 0,1 1 0 0 0,-1-2 1 0 0,3-4-1 0 0,-3 6 27 0 0,-2-1 0 0 0,24-20 0 0 0,-22 22 0 0 0,0 2 0 0 0,1-1 0 0 0,-1-1 0 0 0,1 0 0 0 0,-1 0 0 0 0,0 1 0 0 0,-1-1 0 0 0,1-2 0 0 0,2 3 0 0 0,-3-1 0 0 0,1 0 0 0 0,-2-1 0 0 0,4-2 0 0 0,2-6 0 0 0,-2 11 0 0 0,-2 0 0 0 0,-1-2 0 0 0,25-27 0 0 0,-24 27 0 0 0,0 4 0 0 0,13-16 0 0 0,-13 9-11 0 0,3 0-44 0 0,11-16-82 0 0,-16 21 95 0 0,2 0 35 0 0,5-5 1 0 0,8-32 8 0 0,-13 36-2 0 0,-2-3 0 0 0,2 1 0 0 0,-1-1 0 0 0,1 1 0 0 0,0-1 0 0 0,-2 1 0 0 0,3-14 0 0 0,11-41 0 0 0,-12 55 0 0 0,0 0 0 0 0,-2-1 0 0 0,1 1 0 0 0,1-3 0 0 0,-2 3 0 0 0,2-1 0 0 0,-2-1 0 0 0,2 2 0 0 0,-1-1 0 0 0,-1-1 0 0 0,12-38 0 0 0,-5 7 11 0 0,-7 36 47 0 0,4-20 22 0 0,-4 20-133 0 0,1 21 117 0 0,-1-7-56 0 0,-1-2 0 0 0,-1 2 0 0 0,-1 0 0 0 0,-1-2 0 0 0,1 2 0 0 0,-1-2 0 0 0,-8 17 0 0 0,10-27-8 0 0,2-2-12 0 0,-1 2-48 0 0,1-2-16 0 0,7-21-2300 0 0,17-81 2364 0 0,-23 95-28 0 0,-1 2 83 0 0,2 0 1 0 0,-2-1-1 0 0,2 1 0 0 0,-2 0 0 0 0,0 0 1 0 0,0 0-1 0 0,-2-1 0 0 0,0-6 1 0 0,2 11 22 0 0,0 1-13 0 0,-3-16 329 0 0,3 14-308 0 0,0 2 1 0 0,-2-1-59 0 0,2-3-16 0 0,-1 1 0 0 0,1 1 0 0 0,-2 0 0 0 0,0-1 0 0 0,2 1 12 0 0,-2-1 41 0 0,1 1 1 0 0,-1-2-1 0 0,0 1 0 0 0,2-1 0 0 0,-2 3 0 0 0,1-3 0 0 0,1 1 1 0 0,-2-6 340 0 0,-12-1-4 0 0,9 1-243 0 0,5 9-68 0 0,-42-24 273 0 0,41 24-339 0 0,-3 0 0 0 0,2-2 0 0 0,1 2 0 0 0,-3-2 0 0 0,3 2 0 0 0,-3-1 0 0 0,2-1 0 0 0,1 2 0 0 0,-3-2 0 0 0,2 0-1 0 0,-3-3 1 0 0,-24-14 99 0 0,27 19-70 0 0,0 0-20 0 0,2 4-55 0 0,0-3 1 0 0,0 3-1 0 0,0-1 0 0 0,0 1 1 0 0,0-1-1 0 0,2 1 1 0 0,-2-3-1 0 0,2 8 0 0 0,22 59-780 0 0,-15-48 451 0 0,-2-1 1 0 0,0 2-1 0 0,-2-2 1 0 0,3 31-1 0 0,-4-29-30 0 0,-4-21 308 0 0,0 4 888 0 0,-2-13-718 0 0,-1 2 0 0 0,-1-2 0 0 0,1 1 0 0 0,-1 1-1 0 0,-1 0 1 0 0,2-2 0 0 0,-3 2 0 0 0,-9-12 0 0 0,6 11-51 0 0,-32-53 161 0 0,28 40-57 0 0,0 1 0 0 0,-1 0 0 0 0,-2 1 0 0 0,1 2-1 0 0,-3 0 1 0 0,-30-27 560 0 0,77 58-2248 0 0,6 11 1496 0 0,-25-18 27 0 0,2 1 0 0 0,23 11 0 0 0,-26-15-59 0 0,-1 1-1 0 0,1 0 0 0 0,12 9 1 0 0,34 24-223 0 0,-55-38 227 0 0,4-10-53 0 0,1-15 655 0 0,-7 8-429 0 0,-1-14 220 0 0,3 31-305 0 0,0 0 0 0 0,0-2 0 0 0,0 2-1 0 0,0-2 1 0 0,0 2 0 0 0,0 0-1 0 0,-2-1 1 0 0,2 1 0 0 0,0 0-1 0 0,0-2 1 0 0,0 2 0 0 0,0 0 0 0 0,0-2-1 0 0,-2 2 1 0 0,2 0 0 0 0,0-1-1 0 0,0 1 1 0 0,-2 0 0 0 0,2 0 0 0 0,0-2-1 0 0,0 2 1 0 0,-1 0 0 0 0,1 0-1 0 0,0-2 1 0 0,-2 2 0 0 0,2 0-1 0 0,-2 0 1 0 0,-6-26 264 0 0,6 24-217 0 0,0 1-45 0 0,2 1-9 0 0,0 0 0 0 0,0 0-1 0 0,0 0 1 0 0,0 0 0 0 0,0 0 0 0 0,0 0 0 0 0,0 0-1 0 0,0 0 1 0 0,0 0 0 0 0,0 0 0 0 0,0-2 0 0 0,0 2 0 0 0,0 0-1 0 0,-2 0 1 0 0,2 0 0 0 0,0 0 0 0 0,0 0 0 0 0,0 0-1 0 0,0 0 1 0 0,0 0 0 0 0,0 0 0 0 0,0 0 0 0 0,0 0 0 0 0,0 0-1 0 0,0 0 1 0 0,-1 0 0 0 0,1 0 0 0 0,0 0 0 0 0,0 0-1 0 0,0 0 1 0 0,0 0 0 0 0,0 0 0 0 0,0 0 0 0 0,0 0-1 0 0,0 0 1 0 0,0 0 0 0 0,0 0 0 0 0,-2 0 0 0 0,2 0 0 0 0,0 0-1 0 0,0 0 1 0 0,0 0 0 0 0,0 0 0 0 0,0 0 0 0 0,0 0-1 0 0,0 0 1 0 0,0 2 0 0 0,0-2 0 0 0,0 0 0 0 0,0 0 0 0 0,0 0-1 0 0,0 0 1 0 0,-2 0 0 0 0,2 0 0 0 0,0 0 0 0 0,0 0-1 0 0,0 0 1 0 0,0 0 0 0 0,0 0 0 0 0,0 1 0 0 0,0-1-1 0 0,0 0 1 0 0,0 0 0 0 0,0 0 0 0 0,0 0 0 0 0,0 0-1 0 0,0 0-73 0 0,4 2 25 0 0,-3 0 0 0 0,1 0 0 0 0,0-2 1 0 0,0 1-1 0 0,-1 1 0 0 0,1 0 0 0 0,0-1 0 0 0,0 1 0 0 0,-1 0 1 0 0,1 0-1 0 0,0-1 0 0 0,-2 3 0 0 0,1-2 0 0 0,1-1 1 0 0,-2 1-1 0 0,2 2 0 0 0,0 1 0 0 0,-1 0 49 0 0,1-2 0 0 0,-2-4 0 0 0,2 4 472 0 0,-11-25 693 0 0,7 22-1165 0 0,2-2 0 0 0,-1 0-1 0 0,1 2 1 0 0,-2-2 0 0 0,2 2-1 0 0,-2-1 1 0 0,2-1 0 0 0,-1 2-1 0 0,1 0 1 0 0,-2-2-1 0 0,0 2 1 0 0,2-2 0 0 0,-2 2-1 0 0,1 0 1 0 0,-1-1 0 0 0,-9-4 227 0 0,-8-18-49 0 0,12 23-204 0 0,7 0 26 0 0,0 0 1 0 0,-1 0 0 0 0,1 2-1 0 0,0-2 1 0 0,0 0-1 0 0,0 0 1 0 0,0 0 0 0 0,0 0-1 0 0,0 0 1 0 0,0 0 0 0 0,0 0-1 0 0,-2 0 1 0 0,2 0 0 0 0,0 0-1 0 0,0 0 1 0 0,0 0-1 0 0,0 0 1 0 0,0 0 0 0 0,0 0-1 0 0,0 0 1 0 0,-2 0 0 0 0,2 0-1 0 0,0 0 1 0 0,0 0 0 0 0,0 0-1 0 0,0 0 1 0 0,0 0-1 0 0,0 0 1 0 0,0 0 0 0 0,-1 0-1 0 0,1 0 1 0 0,0 0 0 0 0,0 0-1 0 0,0 0 1 0 0,0 0 0 0 0,0 0-1 0 0,0-2 1 0 0,0 2-1 0 0,0 0 1 0 0,0 0 0 0 0,-2 0-1 0 0,2 0 1 0 0,0 0 0 0 0,0 0-1 0 0,0 0 1 0 0,0 0 0 0 0,0 0-1 0 0,0-2 1 0 0,0 2-1 0 0,0 0 1 0 0,0 0 0 0 0,0 0-1 0 0,0 0 1 0 0,0 0 0 0 0,0 0-1 0 0,0-1 1 0 0,0 1 0 0 0,0 0-1 0 0,0-6 0 0 0,-7-4 0 0 0,5 8 21 0 0,-1 2 0 0 0,1-1 0 0 0,0-1 0 0 0,1 0-1 0 0,-1 2 1 0 0,0-2 0 0 0,0 1 0 0 0,1-1 0 0 0,-1 0 0 0 0,0 0 0 0 0,0 1 0 0 0,-1-5-1 0 0,-11-9 125 0 0,14 15-69 0 0,-2 0 13 0 0,-27-14 258 0 0,-6-14 61 0 0,-13-8-272 0 0,25 19-136 0 0,20 15 31 0 0,-1 0 0 0 0,1 0 0 0 0,1 2 0 0 0,-1-1 0 0 0,-1-1 0 0 0,1 0 0 0 0,-1 2 1 0 0,1 0-1 0 0,-1-1 0 0 0,1 1 0 0 0,-1 0 0 0 0,1 0 0 0 0,0 0 0 0 0,-6 0 0 0 0,-7 0 79 0 0,1-2-90 0 0,9 2-14 0 0,1 0-1 0 0,2-2 1 0 0,-2 2-1 0 0,-1-2 1 0 0,1 2-1 0 0,2-1 1 0 0,-9-5-1 0 0,5 5-2 0 0,2-1 16 0 0,-2 0 0 0 0,1 0 1 0 0,-1 1-1 0 0,2 1 1 0 0,-2 0-1 0 0,2-2 0 0 0,-2 2 1 0 0,-10 2-1 0 0,-23-2-4 0 0,26 0 22 0 0,0 1-1 0 0,1 1 1 0 0,-1 0 0 0 0,-23 7 0 0 0,23-6-29 0 0,-6 1-8 0 0,11-6 0 0 0,-48 5 0 0 0,55-3 0 0 0,-1 2 0 0 0,-1-2 0 0 0,-37 12 0 0 0,-74 24 48 0 0,108-34-167 0 0,-3 2-206 0 0,-19 23 137 0 0,27-25 188 0 0,0 0 0 0 0,0 0 0 0 0,1-1-11 0 0,1-1-31 0 0,-2 2 19 0 0,2 0-36 0 0,33-2-2062 0 0,14-5 2097 0 0,-18-1-14 0 0,1 5-1 0 0,-1-1 1 0 0,0 0 0 0 0,32 6-1 0 0,86 9 39 0 0,-71-7 0 0 0,-65-5 0 0 0,-1 1 0 0 0,1 0 0 0 0,1 1 0 0 0,-4 1 0 0 0,3-1 0 0 0,-1 2 0 0 0,11 6 0 0 0,-6-4 38 0 0,-13-7-32 0 0,0 0 1 0 0,0 2-1 0 0,-2-2 0 0 0,1 0 1 0 0,1 1-1 0 0,0-1 0 0 0,0 2 0 0 0,-2-2 1 0 0,1 2-1 0 0,1-2 0 0 0,0 1 1 0 0,-2 1-1 0 0,2-2 0 0 0,-2 2 0 0 0,3 1 1 0 0,-3-3-5 0 0,0 2 0 0 0,0-2 0 0 0,2 0 0 0 0,-2 2 0 0 0,0-2 1 0 0,1 0-1 0 0,-1 2 0 0 0,0-2 0 0 0,2 0 0 0 0,-2 1 0 0 0,2-1 0 0 0,-2 0 0 0 0,0 0 1 0 0,2 0-1 0 0,-2 2 0 0 0,1-2 0 0 0,-1 0 0 0 0,2 0 0 0 0,-2 0 0 0 0,0 0 0 0 0,2 0 1 0 0,-2 0-1 0 0,2 0 0 0 0,-1 0 0 0 0,17 3-2 0 0,-13 1-1 0 0,2 6 13 0 0,-6-10 30 0 0,8 6 408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0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0 448 1375 0 0,'0'0'14082'0'0,"7"-12"-13874"0"0,5 6-39 0 0,-2 3 1 0 0,1-2 0 0 0,-1-2-1 0 0,1 2 1 0 0,-1-2 0 0 0,-1 0-1 0 0,-1 0 1 0 0,3 0-1 0 0,-3-2 1 0 0,13-15 0 0 0,7-11 75 0 0,36-60 0 0 0,-23 29 29 0 0,-13 18 13 0 0,-21 36 114 0 0,0 0 1 0 0,0 1 0 0 0,14-18 0 0 0,-21 27-388 0 0,0 2 0 0 0,0 0 0 0 0,0 0 0 0 0,0 0 0 0 0,0 0 0 0 0,1 0 1 0 0,-1 0-1 0 0,0 0 0 0 0,0-2 0 0 0,0 2 0 0 0,0 0 0 0 0,0 0 1 0 0,0 0-1 0 0,0 0 0 0 0,0 0 0 0 0,2 0 0 0 0,-2 0 0 0 0,0 0 0 0 0,0 0 1 0 0,0 0-1 0 0,0 0 0 0 0,0 0 0 0 0,0-1 0 0 0,2 1 0 0 0,-2 0 1 0 0,0 0-1 0 0,0 0 0 0 0,0 0 0 0 0,0 0 0 0 0,0 0 0 0 0,2 0 0 0 0,-2 0 1 0 0,0 0-1 0 0,0 1 0 0 0,0-1 0 0 0,0 0 0 0 0,0 0 0 0 0,1 0 1 0 0,-1 0-1 0 0,0 0 0 0 0,0 0 0 0 0,0 0 0 0 0,0 0 0 0 0,0 0 0 0 0,0 0 1 0 0,0 0-1 0 0,2 0 0 0 0,-2 2 0 0 0,0-2 0 0 0,0 0 0 0 0,0 0 1 0 0,0 0-1 0 0,4 19 70 0 0,-4 24-172 0 0,-6 63 559 0 0,8-96-388 0 0,-2 3-1 0 0,2-3 1 0 0,0 0 0 0 0,-1 2-1 0 0,3-1 1 0 0,-1-1 0 0 0,8 16-1 0 0,-11-26-23 0 0,7-3-34 0 0,0-2 1 0 0,-2-1-1 0 0,2 1 1 0 0,0 0-1 0 0,-2 0 0 0 0,0-2 1 0 0,0 2-1 0 0,0-2 1 0 0,1 0-1 0 0,2-7 1 0 0,41-81 77 0 0,-35 67-117 0 0,15-24 112 0 0,-19 38-270 0 0,-1-1 0 0 0,8-20 0 0 0,-17 35-98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93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 32 4143 0 0,'0'0'10918'0'0,"16"16"-10660"0"0,-16-16-202 0 0,1 1 0 0 0,1-1-1 0 0,0 2 1 0 0,0-2 0 0 0,-2 0-1 0 0,1 2 1 0 0,1-2 0 0 0,0 0 0 0 0,-1 0-1 0 0,1 2 1 0 0,0-2 0 0 0,0 0-1 0 0,-1 0 1 0 0,1 0 0 0 0,-2 0-1 0 0,2 0 1 0 0,0 0 0 0 0,-1-2-1 0 0,1 2 1 0 0,0 0 0 0 0,-1 0 0 0 0,1-2-1 0 0,-2 2 1 0 0,2 0 0 0 0,0-2-1 0 0,-1 2 1 0 0,1-1 0 0 0,0-1-1 0 0,3-1 196 0 0,-1 1 0 0 0,-1-2-1 0 0,0 1 1 0 0,1-1-1 0 0,-1-1 1 0 0,1 2 0 0 0,3-8-1 0 0,-2 1-422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30T15:32:16.899"/>
    </inkml:context>
    <inkml:brush xml:id="br0">
      <inkml:brushProperty name="width" value="0.07938" units="cm"/>
      <inkml:brushProperty name="height" value="0.07938" units="cm"/>
      <inkml:brushProperty name="color" value="#44546A"/>
    </inkml:brush>
  </inkml:definitions>
  <inkml:trace contextRef="#ctx0" brushRef="#br0">491 32 8287 0 0,'0'0'10968'0'0,"3"32"-12104"0"0,-2-29 1107 0 0,1-1 17 0 0,-2-1-1 0 0,1 1 1 0 0,1 1-1 0 0,-2-2 1 0 0,1 2-1 0 0,-1-1 0 0 0,2-1 1 0 0,-2 2-1 0 0,0-1 1 0 0,1 1-1 0 0,-1-2 1 0 0,0 6-1 0 0,0-4 67 0 0,0 0-33 0 0,-13 34 512 0 0,13-35-409 0 0,0-1 0 0 0,-2 1-1 0 0,2-1 1 0 0,0 1 0 0 0,0-1-1 0 0,-1 1 1 0 0,1-1 0 0 0,-1 0-1 0 0,1-1 1 0 0,-2 2 0 0 0,2-1-1 0 0,-1 1 1 0 0,1-1 0 0 0,-2-1-1 0 0,-1 3 1 0 0,2-3 31 0 0,1 0-1 0 0,0 0 1 0 0,-2-1 0 0 0,2 1 0 0 0,0 0-1 0 0,-1 0 1 0 0,1-2 0 0 0,0 2 0 0 0,-2 0-1 0 0,2-1 1 0 0,0 1 0 0 0,-1 0 0 0 0,1-2-1 0 0,0 2 1 0 0,0 0 0 0 0,0-1 0 0 0,-2 1-1 0 0,2-2 1 0 0,0 1 0 0 0,-6-8 480 0 0,-5-9-578 0 0,-1 2 0 0 0,-25-25 0 0 0,28 34-36 0 0,0-1-1 0 0,0 1 1 0 0,0 1-1 0 0,1-2 1 0 0,-3 4-1 0 0,1-2 1 0 0,0 2-1 0 0,-1-1 0 0 0,1 1 1 0 0,-22-5-1 0 0,27 9-109 0 0,1 0-1 0 0,-2 0 0 0 0,1 0 0 0 0,1 0 0 0 0,-1 0 0 0 0,0 1 1 0 0,0-1-1 0 0,1 2 0 0 0,-1-1 0 0 0,-1 1 0 0 0,2 1 0 0 0,0-2 1 0 0,-1 1-1 0 0,1 1 0 0 0,1 0 0 0 0,-8 3 0 0 0,0 2-20 0 0,2-3 96 0 0,-53 21-37 0 0,59-24 104 0 0,0-2 11 0 0,0 1 0 0 0,-34 10 213 0 0,36-11-319 0 0,-2 1 20 0 0,3 1-20 0 0,-3-1 31 0 0,0 2 11 0 0,0-1 0 0 0,0 1-11 0 0,1-3-31 0 0,1 2 31 0 0,-2 1 11 0 0,1-1-11 0 0,1-1-31 0 0,-2 1 31 0 0,2 1 11 0 0,-2 0-11 0 0,0 0-31 0 0,0 0 31 0 0,1-2 22 0 0,1 1 31 0 0,-2-1-31 0 0,0 2 693 0 0,3-3-651 0 0,-3-1-53 0 0,3 1-53 0 0,0 0 0 0 0,-2-3 31 0 0,1 3-32 0 0,1 0-168 0 0,-2-2 157 0 0,1 1 12 0 0,-1-1 31 0 0,2 2-10 0 0,0-1 64 0 0,-1-1-10 0 0,0 2 74 0 0,1 0-192 0 0,-2-3 72 0 0,2 3-43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44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8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1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52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7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42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63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11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96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09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E7EC-B8D8-4E70-A617-6EC0B87E8A4C}" type="datetimeFigureOut">
              <a:rPr lang="de-DE" smtClean="0"/>
              <a:t>11.01.23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881D-1E46-4E91-86C8-A256DD666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51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5.xml"/><Relationship Id="rId84" Type="http://schemas.openxmlformats.org/officeDocument/2006/relationships/image" Target="../media/image4.png"/><Relationship Id="rId138" Type="http://schemas.openxmlformats.org/officeDocument/2006/relationships/image" Target="../media/image65.png"/><Relationship Id="rId159" Type="http://schemas.openxmlformats.org/officeDocument/2006/relationships/customXml" Target="../ink/ink46.xml"/><Relationship Id="rId170" Type="http://schemas.openxmlformats.org/officeDocument/2006/relationships/image" Target="../media/image81.png"/><Relationship Id="rId191" Type="http://schemas.openxmlformats.org/officeDocument/2006/relationships/customXml" Target="../ink/ink62.xml"/><Relationship Id="rId205" Type="http://schemas.openxmlformats.org/officeDocument/2006/relationships/customXml" Target="../ink/ink69.xml"/><Relationship Id="rId226" Type="http://schemas.openxmlformats.org/officeDocument/2006/relationships/image" Target="../media/image109.png"/><Relationship Id="rId247" Type="http://schemas.openxmlformats.org/officeDocument/2006/relationships/customXml" Target="../ink/ink90.xml"/><Relationship Id="rId107" Type="http://schemas.openxmlformats.org/officeDocument/2006/relationships/customXml" Target="../ink/ink20.xml"/><Relationship Id="rId74" Type="http://schemas.openxmlformats.org/officeDocument/2006/relationships/image" Target="../media/image33.png"/><Relationship Id="rId128" Type="http://schemas.openxmlformats.org/officeDocument/2006/relationships/image" Target="../media/image60.png"/><Relationship Id="rId149" Type="http://schemas.openxmlformats.org/officeDocument/2006/relationships/customXml" Target="../ink/ink41.xml"/><Relationship Id="rId5" Type="http://schemas.openxmlformats.org/officeDocument/2006/relationships/image" Target="../media/image2.png"/><Relationship Id="rId95" Type="http://schemas.openxmlformats.org/officeDocument/2006/relationships/customXml" Target="../ink/ink14.xml"/><Relationship Id="rId160" Type="http://schemas.openxmlformats.org/officeDocument/2006/relationships/image" Target="../media/image76.png"/><Relationship Id="rId181" Type="http://schemas.openxmlformats.org/officeDocument/2006/relationships/customXml" Target="../ink/ink57.xml"/><Relationship Id="rId216" Type="http://schemas.openxmlformats.org/officeDocument/2006/relationships/image" Target="../media/image104.png"/><Relationship Id="rId237" Type="http://schemas.openxmlformats.org/officeDocument/2006/relationships/customXml" Target="../ink/ink85.xml"/><Relationship Id="rId118" Type="http://schemas.openxmlformats.org/officeDocument/2006/relationships/image" Target="../media/image55.png"/><Relationship Id="rId139" Type="http://schemas.openxmlformats.org/officeDocument/2006/relationships/customXml" Target="../ink/ink36.xml"/><Relationship Id="rId85" Type="http://schemas.openxmlformats.org/officeDocument/2006/relationships/customXml" Target="../ink/ink9.xml"/><Relationship Id="rId150" Type="http://schemas.openxmlformats.org/officeDocument/2006/relationships/image" Target="../media/image71.png"/><Relationship Id="rId171" Type="http://schemas.openxmlformats.org/officeDocument/2006/relationships/customXml" Target="../ink/ink52.xml"/><Relationship Id="rId192" Type="http://schemas.openxmlformats.org/officeDocument/2006/relationships/image" Target="../media/image92.png"/><Relationship Id="rId206" Type="http://schemas.openxmlformats.org/officeDocument/2006/relationships/image" Target="../media/image99.png"/><Relationship Id="rId227" Type="http://schemas.openxmlformats.org/officeDocument/2006/relationships/customXml" Target="../ink/ink80.xml"/><Relationship Id="rId248" Type="http://schemas.openxmlformats.org/officeDocument/2006/relationships/image" Target="../media/image120.png"/><Relationship Id="rId108" Type="http://schemas.openxmlformats.org/officeDocument/2006/relationships/image" Target="../media/image10.png"/><Relationship Id="rId129" Type="http://schemas.openxmlformats.org/officeDocument/2006/relationships/customXml" Target="../ink/ink31.xml"/><Relationship Id="rId75" Type="http://schemas.openxmlformats.org/officeDocument/2006/relationships/customXml" Target="../ink/ink4.xml"/><Relationship Id="rId96" Type="http://schemas.openxmlformats.org/officeDocument/2006/relationships/image" Target="../media/image44.png"/><Relationship Id="rId140" Type="http://schemas.openxmlformats.org/officeDocument/2006/relationships/image" Target="../media/image66.png"/><Relationship Id="rId161" Type="http://schemas.openxmlformats.org/officeDocument/2006/relationships/customXml" Target="../ink/ink47.xml"/><Relationship Id="rId182" Type="http://schemas.openxmlformats.org/officeDocument/2006/relationships/image" Target="../media/image87.png"/><Relationship Id="rId217" Type="http://schemas.openxmlformats.org/officeDocument/2006/relationships/customXml" Target="../ink/ink75.xml"/><Relationship Id="rId6" Type="http://schemas.openxmlformats.org/officeDocument/2006/relationships/customXml" Target="../ink/ink3.xml"/><Relationship Id="rId238" Type="http://schemas.openxmlformats.org/officeDocument/2006/relationships/image" Target="../media/image115.png"/><Relationship Id="rId119" Type="http://schemas.openxmlformats.org/officeDocument/2006/relationships/customXml" Target="../ink/ink26.xml"/><Relationship Id="rId86" Type="http://schemas.openxmlformats.org/officeDocument/2006/relationships/image" Target="../media/image5.png"/><Relationship Id="rId130" Type="http://schemas.openxmlformats.org/officeDocument/2006/relationships/image" Target="../media/image61.png"/><Relationship Id="rId151" Type="http://schemas.openxmlformats.org/officeDocument/2006/relationships/customXml" Target="../ink/ink42.xml"/><Relationship Id="rId172" Type="http://schemas.openxmlformats.org/officeDocument/2006/relationships/image" Target="../media/image13.png"/><Relationship Id="rId193" Type="http://schemas.openxmlformats.org/officeDocument/2006/relationships/customXml" Target="../ink/ink63.xml"/><Relationship Id="rId202" Type="http://schemas.openxmlformats.org/officeDocument/2006/relationships/image" Target="../media/image97.png"/><Relationship Id="rId207" Type="http://schemas.openxmlformats.org/officeDocument/2006/relationships/customXml" Target="../ink/ink70.xml"/><Relationship Id="rId223" Type="http://schemas.openxmlformats.org/officeDocument/2006/relationships/customXml" Target="../ink/ink78.xml"/><Relationship Id="rId228" Type="http://schemas.openxmlformats.org/officeDocument/2006/relationships/image" Target="../media/image110.png"/><Relationship Id="rId244" Type="http://schemas.openxmlformats.org/officeDocument/2006/relationships/image" Target="../media/image118.png"/><Relationship Id="rId249" Type="http://schemas.openxmlformats.org/officeDocument/2006/relationships/customXml" Target="../ink/ink91.xml"/><Relationship Id="rId109" Type="http://schemas.openxmlformats.org/officeDocument/2006/relationships/customXml" Target="../ink/ink21.xml"/><Relationship Id="rId76" Type="http://schemas.openxmlformats.org/officeDocument/2006/relationships/image" Target="../media/image34.png"/><Relationship Id="rId97" Type="http://schemas.openxmlformats.org/officeDocument/2006/relationships/customXml" Target="../ink/ink15.xml"/><Relationship Id="rId104" Type="http://schemas.openxmlformats.org/officeDocument/2006/relationships/image" Target="../media/image48.png"/><Relationship Id="rId120" Type="http://schemas.openxmlformats.org/officeDocument/2006/relationships/image" Target="../media/image56.png"/><Relationship Id="rId125" Type="http://schemas.openxmlformats.org/officeDocument/2006/relationships/customXml" Target="../ink/ink29.xml"/><Relationship Id="rId141" Type="http://schemas.openxmlformats.org/officeDocument/2006/relationships/customXml" Target="../ink/ink37.xml"/><Relationship Id="rId146" Type="http://schemas.openxmlformats.org/officeDocument/2006/relationships/image" Target="../media/image69.png"/><Relationship Id="rId167" Type="http://schemas.openxmlformats.org/officeDocument/2006/relationships/customXml" Target="../ink/ink50.xml"/><Relationship Id="rId188" Type="http://schemas.openxmlformats.org/officeDocument/2006/relationships/image" Target="../media/image90.png"/><Relationship Id="rId92" Type="http://schemas.openxmlformats.org/officeDocument/2006/relationships/image" Target="../media/image8.png"/><Relationship Id="rId162" Type="http://schemas.openxmlformats.org/officeDocument/2006/relationships/image" Target="../media/image77.png"/><Relationship Id="rId183" Type="http://schemas.openxmlformats.org/officeDocument/2006/relationships/customXml" Target="../ink/ink58.xml"/><Relationship Id="rId213" Type="http://schemas.openxmlformats.org/officeDocument/2006/relationships/customXml" Target="../ink/ink73.xml"/><Relationship Id="rId218" Type="http://schemas.openxmlformats.org/officeDocument/2006/relationships/image" Target="../media/image105.png"/><Relationship Id="rId234" Type="http://schemas.openxmlformats.org/officeDocument/2006/relationships/image" Target="../media/image113.png"/><Relationship Id="rId239" Type="http://schemas.openxmlformats.org/officeDocument/2006/relationships/customXml" Target="../ink/ink86.xml"/><Relationship Id="rId2" Type="http://schemas.openxmlformats.org/officeDocument/2006/relationships/customXml" Target="../ink/ink1.xml"/><Relationship Id="rId250" Type="http://schemas.openxmlformats.org/officeDocument/2006/relationships/image" Target="../media/image121.png"/><Relationship Id="rId87" Type="http://schemas.openxmlformats.org/officeDocument/2006/relationships/customXml" Target="../ink/ink10.xml"/><Relationship Id="rId110" Type="http://schemas.openxmlformats.org/officeDocument/2006/relationships/image" Target="../media/image51.png"/><Relationship Id="rId115" Type="http://schemas.openxmlformats.org/officeDocument/2006/relationships/customXml" Target="../ink/ink24.xml"/><Relationship Id="rId131" Type="http://schemas.openxmlformats.org/officeDocument/2006/relationships/customXml" Target="../ink/ink32.xml"/><Relationship Id="rId136" Type="http://schemas.openxmlformats.org/officeDocument/2006/relationships/image" Target="../media/image64.png"/><Relationship Id="rId157" Type="http://schemas.openxmlformats.org/officeDocument/2006/relationships/customXml" Target="../ink/ink45.xml"/><Relationship Id="rId178" Type="http://schemas.openxmlformats.org/officeDocument/2006/relationships/image" Target="../media/image85.png"/><Relationship Id="rId82" Type="http://schemas.openxmlformats.org/officeDocument/2006/relationships/image" Target="../media/image3.png"/><Relationship Id="rId152" Type="http://schemas.openxmlformats.org/officeDocument/2006/relationships/image" Target="../media/image72.png"/><Relationship Id="rId173" Type="http://schemas.openxmlformats.org/officeDocument/2006/relationships/customXml" Target="../ink/ink53.xml"/><Relationship Id="rId194" Type="http://schemas.openxmlformats.org/officeDocument/2006/relationships/image" Target="../media/image93.png"/><Relationship Id="rId199" Type="http://schemas.openxmlformats.org/officeDocument/2006/relationships/customXml" Target="../ink/ink66.xml"/><Relationship Id="rId203" Type="http://schemas.openxmlformats.org/officeDocument/2006/relationships/customXml" Target="../ink/ink68.xml"/><Relationship Id="rId208" Type="http://schemas.openxmlformats.org/officeDocument/2006/relationships/image" Target="../media/image100.png"/><Relationship Id="rId229" Type="http://schemas.openxmlformats.org/officeDocument/2006/relationships/customXml" Target="../ink/ink81.xml"/><Relationship Id="rId224" Type="http://schemas.openxmlformats.org/officeDocument/2006/relationships/image" Target="../media/image108.png"/><Relationship Id="rId240" Type="http://schemas.openxmlformats.org/officeDocument/2006/relationships/image" Target="../media/image116.png"/><Relationship Id="rId245" Type="http://schemas.openxmlformats.org/officeDocument/2006/relationships/customXml" Target="../ink/ink89.xml"/><Relationship Id="rId77" Type="http://schemas.openxmlformats.org/officeDocument/2006/relationships/customXml" Target="../ink/ink5.xml"/><Relationship Id="rId100" Type="http://schemas.openxmlformats.org/officeDocument/2006/relationships/image" Target="../media/image46.png"/><Relationship Id="rId105" Type="http://schemas.openxmlformats.org/officeDocument/2006/relationships/customXml" Target="../ink/ink19.xml"/><Relationship Id="rId126" Type="http://schemas.openxmlformats.org/officeDocument/2006/relationships/image" Target="../media/image59.png"/><Relationship Id="rId147" Type="http://schemas.openxmlformats.org/officeDocument/2006/relationships/customXml" Target="../ink/ink40.xml"/><Relationship Id="rId168" Type="http://schemas.openxmlformats.org/officeDocument/2006/relationships/image" Target="../media/image80.png"/><Relationship Id="rId93" Type="http://schemas.openxmlformats.org/officeDocument/2006/relationships/customXml" Target="../ink/ink13.xml"/><Relationship Id="rId98" Type="http://schemas.openxmlformats.org/officeDocument/2006/relationships/image" Target="../media/image45.png"/><Relationship Id="rId121" Type="http://schemas.openxmlformats.org/officeDocument/2006/relationships/customXml" Target="../ink/ink27.xml"/><Relationship Id="rId142" Type="http://schemas.openxmlformats.org/officeDocument/2006/relationships/image" Target="../media/image67.png"/><Relationship Id="rId163" Type="http://schemas.openxmlformats.org/officeDocument/2006/relationships/customXml" Target="../ink/ink48.xml"/><Relationship Id="rId184" Type="http://schemas.openxmlformats.org/officeDocument/2006/relationships/image" Target="../media/image88.png"/><Relationship Id="rId189" Type="http://schemas.openxmlformats.org/officeDocument/2006/relationships/customXml" Target="../ink/ink61.xml"/><Relationship Id="rId219" Type="http://schemas.openxmlformats.org/officeDocument/2006/relationships/customXml" Target="../ink/ink76.xml"/><Relationship Id="rId3" Type="http://schemas.openxmlformats.org/officeDocument/2006/relationships/image" Target="../media/image1.png"/><Relationship Id="rId214" Type="http://schemas.openxmlformats.org/officeDocument/2006/relationships/image" Target="../media/image103.png"/><Relationship Id="rId230" Type="http://schemas.openxmlformats.org/officeDocument/2006/relationships/image" Target="../media/image111.png"/><Relationship Id="rId235" Type="http://schemas.openxmlformats.org/officeDocument/2006/relationships/customXml" Target="../ink/ink84.xml"/><Relationship Id="rId251" Type="http://schemas.openxmlformats.org/officeDocument/2006/relationships/customXml" Target="../ink/ink92.xml"/><Relationship Id="rId116" Type="http://schemas.openxmlformats.org/officeDocument/2006/relationships/image" Target="../media/image54.png"/><Relationship Id="rId137" Type="http://schemas.openxmlformats.org/officeDocument/2006/relationships/customXml" Target="../ink/ink35.xml"/><Relationship Id="rId158" Type="http://schemas.openxmlformats.org/officeDocument/2006/relationships/image" Target="../media/image75.png"/><Relationship Id="rId83" Type="http://schemas.openxmlformats.org/officeDocument/2006/relationships/customXml" Target="../ink/ink8.xml"/><Relationship Id="rId88" Type="http://schemas.openxmlformats.org/officeDocument/2006/relationships/image" Target="../media/image6.png"/><Relationship Id="rId111" Type="http://schemas.openxmlformats.org/officeDocument/2006/relationships/customXml" Target="../ink/ink22.xml"/><Relationship Id="rId132" Type="http://schemas.openxmlformats.org/officeDocument/2006/relationships/image" Target="../media/image62.png"/><Relationship Id="rId153" Type="http://schemas.openxmlformats.org/officeDocument/2006/relationships/customXml" Target="../ink/ink43.xml"/><Relationship Id="rId174" Type="http://schemas.openxmlformats.org/officeDocument/2006/relationships/image" Target="../media/image83.png"/><Relationship Id="rId179" Type="http://schemas.openxmlformats.org/officeDocument/2006/relationships/customXml" Target="../ink/ink56.xml"/><Relationship Id="rId195" Type="http://schemas.openxmlformats.org/officeDocument/2006/relationships/customXml" Target="../ink/ink64.xml"/><Relationship Id="rId209" Type="http://schemas.openxmlformats.org/officeDocument/2006/relationships/customXml" Target="../ink/ink71.xml"/><Relationship Id="rId190" Type="http://schemas.openxmlformats.org/officeDocument/2006/relationships/image" Target="../media/image91.png"/><Relationship Id="rId204" Type="http://schemas.openxmlformats.org/officeDocument/2006/relationships/image" Target="../media/image98.png"/><Relationship Id="rId220" Type="http://schemas.openxmlformats.org/officeDocument/2006/relationships/image" Target="../media/image106.png"/><Relationship Id="rId225" Type="http://schemas.openxmlformats.org/officeDocument/2006/relationships/customXml" Target="../ink/ink79.xml"/><Relationship Id="rId241" Type="http://schemas.openxmlformats.org/officeDocument/2006/relationships/customXml" Target="../ink/ink87.xml"/><Relationship Id="rId246" Type="http://schemas.openxmlformats.org/officeDocument/2006/relationships/image" Target="../media/image119.png"/><Relationship Id="rId106" Type="http://schemas.openxmlformats.org/officeDocument/2006/relationships/image" Target="../media/image9.png"/><Relationship Id="rId127" Type="http://schemas.openxmlformats.org/officeDocument/2006/relationships/customXml" Target="../ink/ink30.xml"/><Relationship Id="rId78" Type="http://schemas.openxmlformats.org/officeDocument/2006/relationships/image" Target="../media/image35.png"/><Relationship Id="rId94" Type="http://schemas.openxmlformats.org/officeDocument/2006/relationships/image" Target="../media/image43.png"/><Relationship Id="rId99" Type="http://schemas.openxmlformats.org/officeDocument/2006/relationships/customXml" Target="../ink/ink16.xml"/><Relationship Id="rId101" Type="http://schemas.openxmlformats.org/officeDocument/2006/relationships/customXml" Target="../ink/ink17.xml"/><Relationship Id="rId122" Type="http://schemas.openxmlformats.org/officeDocument/2006/relationships/image" Target="../media/image57.png"/><Relationship Id="rId143" Type="http://schemas.openxmlformats.org/officeDocument/2006/relationships/customXml" Target="../ink/ink38.xml"/><Relationship Id="rId148" Type="http://schemas.openxmlformats.org/officeDocument/2006/relationships/image" Target="../media/image70.png"/><Relationship Id="rId164" Type="http://schemas.openxmlformats.org/officeDocument/2006/relationships/image" Target="../media/image78.png"/><Relationship Id="rId169" Type="http://schemas.openxmlformats.org/officeDocument/2006/relationships/customXml" Target="../ink/ink51.xml"/><Relationship Id="rId185" Type="http://schemas.openxmlformats.org/officeDocument/2006/relationships/customXml" Target="../ink/ink59.xml"/><Relationship Id="rId4" Type="http://schemas.openxmlformats.org/officeDocument/2006/relationships/customXml" Target="../ink/ink2.xml"/><Relationship Id="rId180" Type="http://schemas.openxmlformats.org/officeDocument/2006/relationships/image" Target="../media/image86.png"/><Relationship Id="rId210" Type="http://schemas.openxmlformats.org/officeDocument/2006/relationships/image" Target="../media/image101.png"/><Relationship Id="rId215" Type="http://schemas.openxmlformats.org/officeDocument/2006/relationships/customXml" Target="../ink/ink74.xml"/><Relationship Id="rId236" Type="http://schemas.openxmlformats.org/officeDocument/2006/relationships/image" Target="../media/image114.png"/><Relationship Id="rId231" Type="http://schemas.openxmlformats.org/officeDocument/2006/relationships/customXml" Target="../ink/ink82.xml"/><Relationship Id="rId252" Type="http://schemas.openxmlformats.org/officeDocument/2006/relationships/image" Target="../media/image14.png"/><Relationship Id="rId89" Type="http://schemas.openxmlformats.org/officeDocument/2006/relationships/customXml" Target="../ink/ink11.xml"/><Relationship Id="rId112" Type="http://schemas.openxmlformats.org/officeDocument/2006/relationships/image" Target="../media/image52.png"/><Relationship Id="rId133" Type="http://schemas.openxmlformats.org/officeDocument/2006/relationships/customXml" Target="../ink/ink33.xml"/><Relationship Id="rId154" Type="http://schemas.openxmlformats.org/officeDocument/2006/relationships/image" Target="../media/image73.png"/><Relationship Id="rId175" Type="http://schemas.openxmlformats.org/officeDocument/2006/relationships/customXml" Target="../ink/ink54.xml"/><Relationship Id="rId196" Type="http://schemas.openxmlformats.org/officeDocument/2006/relationships/image" Target="../media/image94.png"/><Relationship Id="rId200" Type="http://schemas.openxmlformats.org/officeDocument/2006/relationships/image" Target="../media/image96.png"/><Relationship Id="rId221" Type="http://schemas.openxmlformats.org/officeDocument/2006/relationships/customXml" Target="../ink/ink77.xml"/><Relationship Id="rId242" Type="http://schemas.openxmlformats.org/officeDocument/2006/relationships/image" Target="../media/image117.png"/><Relationship Id="rId79" Type="http://schemas.openxmlformats.org/officeDocument/2006/relationships/customXml" Target="../ink/ink6.xml"/><Relationship Id="rId102" Type="http://schemas.openxmlformats.org/officeDocument/2006/relationships/image" Target="../media/image47.png"/><Relationship Id="rId123" Type="http://schemas.openxmlformats.org/officeDocument/2006/relationships/customXml" Target="../ink/ink28.xml"/><Relationship Id="rId144" Type="http://schemas.openxmlformats.org/officeDocument/2006/relationships/image" Target="../media/image68.png"/><Relationship Id="rId90" Type="http://schemas.openxmlformats.org/officeDocument/2006/relationships/image" Target="../media/image7.png"/><Relationship Id="rId165" Type="http://schemas.openxmlformats.org/officeDocument/2006/relationships/customXml" Target="../ink/ink49.xml"/><Relationship Id="rId186" Type="http://schemas.openxmlformats.org/officeDocument/2006/relationships/image" Target="../media/image89.png"/><Relationship Id="rId211" Type="http://schemas.openxmlformats.org/officeDocument/2006/relationships/customXml" Target="../ink/ink72.xml"/><Relationship Id="rId232" Type="http://schemas.openxmlformats.org/officeDocument/2006/relationships/image" Target="../media/image112.png"/><Relationship Id="rId253" Type="http://schemas.openxmlformats.org/officeDocument/2006/relationships/image" Target="../media/image15.png"/><Relationship Id="rId113" Type="http://schemas.openxmlformats.org/officeDocument/2006/relationships/customXml" Target="../ink/ink23.xml"/><Relationship Id="rId134" Type="http://schemas.openxmlformats.org/officeDocument/2006/relationships/image" Target="../media/image12.png"/><Relationship Id="rId80" Type="http://schemas.openxmlformats.org/officeDocument/2006/relationships/image" Target="../media/image36.png"/><Relationship Id="rId155" Type="http://schemas.openxmlformats.org/officeDocument/2006/relationships/customXml" Target="../ink/ink44.xml"/><Relationship Id="rId176" Type="http://schemas.openxmlformats.org/officeDocument/2006/relationships/image" Target="../media/image84.png"/><Relationship Id="rId197" Type="http://schemas.openxmlformats.org/officeDocument/2006/relationships/customXml" Target="../ink/ink65.xml"/><Relationship Id="rId201" Type="http://schemas.openxmlformats.org/officeDocument/2006/relationships/customXml" Target="../ink/ink67.xml"/><Relationship Id="rId222" Type="http://schemas.openxmlformats.org/officeDocument/2006/relationships/image" Target="../media/image107.png"/><Relationship Id="rId243" Type="http://schemas.openxmlformats.org/officeDocument/2006/relationships/customXml" Target="../ink/ink88.xml"/><Relationship Id="rId103" Type="http://schemas.openxmlformats.org/officeDocument/2006/relationships/customXml" Target="../ink/ink18.xml"/><Relationship Id="rId124" Type="http://schemas.openxmlformats.org/officeDocument/2006/relationships/image" Target="../media/image11.png"/><Relationship Id="rId91" Type="http://schemas.openxmlformats.org/officeDocument/2006/relationships/customXml" Target="../ink/ink12.xml"/><Relationship Id="rId145" Type="http://schemas.openxmlformats.org/officeDocument/2006/relationships/customXml" Target="../ink/ink39.xml"/><Relationship Id="rId166" Type="http://schemas.openxmlformats.org/officeDocument/2006/relationships/image" Target="../media/image79.png"/><Relationship Id="rId187" Type="http://schemas.openxmlformats.org/officeDocument/2006/relationships/customXml" Target="../ink/ink60.xml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102.png"/><Relationship Id="rId233" Type="http://schemas.openxmlformats.org/officeDocument/2006/relationships/customXml" Target="../ink/ink83.xml"/><Relationship Id="rId114" Type="http://schemas.openxmlformats.org/officeDocument/2006/relationships/image" Target="../media/image53.png"/><Relationship Id="rId81" Type="http://schemas.openxmlformats.org/officeDocument/2006/relationships/customXml" Target="../ink/ink7.xml"/><Relationship Id="rId135" Type="http://schemas.openxmlformats.org/officeDocument/2006/relationships/customXml" Target="../ink/ink34.xml"/><Relationship Id="rId156" Type="http://schemas.openxmlformats.org/officeDocument/2006/relationships/image" Target="../media/image74.png"/><Relationship Id="rId177" Type="http://schemas.openxmlformats.org/officeDocument/2006/relationships/customXml" Target="../ink/ink55.xml"/><Relationship Id="rId198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hteck 109">
            <a:extLst>
              <a:ext uri="{FF2B5EF4-FFF2-40B4-BE49-F238E27FC236}">
                <a16:creationId xmlns:a16="http://schemas.microsoft.com/office/drawing/2014/main" id="{D650F414-C0F3-2971-6BB2-8421F70258C4}"/>
              </a:ext>
            </a:extLst>
          </p:cNvPr>
          <p:cNvSpPr/>
          <p:nvPr/>
        </p:nvSpPr>
        <p:spPr>
          <a:xfrm>
            <a:off x="73817" y="1224111"/>
            <a:ext cx="6688662" cy="785217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C36148C-A659-EF65-BB61-7F88496FA10F}"/>
              </a:ext>
            </a:extLst>
          </p:cNvPr>
          <p:cNvSpPr/>
          <p:nvPr/>
        </p:nvSpPr>
        <p:spPr>
          <a:xfrm>
            <a:off x="1689166" y="2845245"/>
            <a:ext cx="3456000" cy="460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08E1E90-C71E-5DFE-FC4A-0123CEFEA712}"/>
              </a:ext>
            </a:extLst>
          </p:cNvPr>
          <p:cNvGrpSpPr/>
          <p:nvPr/>
        </p:nvGrpSpPr>
        <p:grpSpPr>
          <a:xfrm>
            <a:off x="1870859" y="4422034"/>
            <a:ext cx="3108745" cy="2072400"/>
            <a:chOff x="7690903" y="367226"/>
            <a:chExt cx="1795236" cy="1196768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F34E44B6-19D7-7BA7-BAC2-71270E67A229}"/>
                </a:ext>
              </a:extLst>
            </p:cNvPr>
            <p:cNvGrpSpPr/>
            <p:nvPr/>
          </p:nvGrpSpPr>
          <p:grpSpPr>
            <a:xfrm>
              <a:off x="7690903" y="367226"/>
              <a:ext cx="1790554" cy="1196768"/>
              <a:chOff x="661807" y="1312985"/>
              <a:chExt cx="1282688" cy="731520"/>
            </a:xfrm>
          </p:grpSpPr>
          <p:sp>
            <p:nvSpPr>
              <p:cNvPr id="108" name="Rechteck 107">
                <a:extLst>
                  <a:ext uri="{FF2B5EF4-FFF2-40B4-BE49-F238E27FC236}">
                    <a16:creationId xmlns:a16="http://schemas.microsoft.com/office/drawing/2014/main" id="{2C277BE6-157A-83C6-E6C0-35F12379690B}"/>
                  </a:ext>
                </a:extLst>
              </p:cNvPr>
              <p:cNvSpPr/>
              <p:nvPr/>
            </p:nvSpPr>
            <p:spPr>
              <a:xfrm>
                <a:off x="661807" y="1312985"/>
                <a:ext cx="1280160" cy="731520"/>
              </a:xfrm>
              <a:prstGeom prst="rect">
                <a:avLst/>
              </a:prstGeom>
              <a:solidFill>
                <a:srgbClr val="FFE4C8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6" dirty="0"/>
              </a:p>
            </p:txBody>
          </p:sp>
          <p:sp>
            <p:nvSpPr>
              <p:cNvPr id="109" name="Rectángulo 99">
                <a:extLst>
                  <a:ext uri="{FF2B5EF4-FFF2-40B4-BE49-F238E27FC236}">
                    <a16:creationId xmlns:a16="http://schemas.microsoft.com/office/drawing/2014/main" id="{F82413D0-23D9-4298-4855-46C84253D425}"/>
                  </a:ext>
                </a:extLst>
              </p:cNvPr>
              <p:cNvSpPr/>
              <p:nvPr/>
            </p:nvSpPr>
            <p:spPr>
              <a:xfrm>
                <a:off x="664335" y="1312985"/>
                <a:ext cx="1280160" cy="73152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endParaRPr lang="en-US" sz="1246" dirty="0">
                  <a:solidFill>
                    <a:srgbClr val="000000"/>
                  </a:solidFill>
                </a:endParaRP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B8A233C4-2E69-6E92-21D5-3A456FD8067C}"/>
                    </a:ext>
                  </a:extLst>
                </p14:cNvPr>
                <p14:cNvContentPartPr/>
                <p14:nvPr/>
              </p14:nvContentPartPr>
              <p14:xfrm>
                <a:off x="9315130" y="1382344"/>
                <a:ext cx="155520" cy="175320"/>
              </p14:xfrm>
            </p:contentPart>
          </mc:Choice>
          <mc:Fallback xmlns=""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B8A233C4-2E69-6E92-21D5-3A456FD8067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04096" y="1371322"/>
                  <a:ext cx="177380" cy="1969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B62462A8-D2E9-75D4-2505-239A0A92D7CF}"/>
                    </a:ext>
                  </a:extLst>
                </p14:cNvPr>
                <p14:cNvContentPartPr/>
                <p14:nvPr/>
              </p14:nvContentPartPr>
              <p14:xfrm>
                <a:off x="7702922" y="1175704"/>
                <a:ext cx="269280" cy="375840"/>
              </p14:xfrm>
            </p:contentPart>
          </mc:Choice>
          <mc:Fallback xmlns=""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B62462A8-D2E9-75D4-2505-239A0A92D7C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86495" y="1159254"/>
                  <a:ext cx="301926" cy="40873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30238D26-FDC9-D3D6-268F-ACC63961370D}"/>
                    </a:ext>
                  </a:extLst>
                </p14:cNvPr>
                <p14:cNvContentPartPr/>
                <p14:nvPr/>
              </p14:nvContentPartPr>
              <p14:xfrm>
                <a:off x="8191854" y="1239236"/>
                <a:ext cx="166680" cy="90360"/>
              </p14:xfrm>
            </p:contentPart>
          </mc:Choice>
          <mc:Fallback xmlns="">
            <p:pic>
              <p:nvPicPr>
                <p:cNvPr id="326" name="Freihand 325">
                  <a:extLst>
                    <a:ext uri="{FF2B5EF4-FFF2-40B4-BE49-F238E27FC236}">
                      <a16:creationId xmlns:a16="http://schemas.microsoft.com/office/drawing/2014/main" id="{04C6CD3A-B94C-E841-0240-D7C9ED71DDC5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183214" y="1230596"/>
                  <a:ext cx="184320" cy="10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41095009-70F7-859B-3B95-F55AE194EBD4}"/>
                </a:ext>
              </a:extLst>
            </p:cNvPr>
            <p:cNvGrpSpPr/>
            <p:nvPr/>
          </p:nvGrpSpPr>
          <p:grpSpPr>
            <a:xfrm>
              <a:off x="8932374" y="1106756"/>
              <a:ext cx="192960" cy="99720"/>
              <a:chOff x="8932374" y="1106756"/>
              <a:chExt cx="192960" cy="99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105" name="Freihand 104">
                    <a:extLst>
                      <a:ext uri="{FF2B5EF4-FFF2-40B4-BE49-F238E27FC236}">
                        <a16:creationId xmlns:a16="http://schemas.microsoft.com/office/drawing/2014/main" id="{F8F1B35F-ACAE-E5F0-A62A-2A18B450D990}"/>
                      </a:ext>
                    </a:extLst>
                  </p14:cNvPr>
                  <p14:cNvContentPartPr/>
                  <p14:nvPr/>
                </p14:nvContentPartPr>
                <p14:xfrm>
                  <a:off x="8932374" y="1122596"/>
                  <a:ext cx="149400" cy="83880"/>
                </p14:xfrm>
              </p:contentPart>
            </mc:Choice>
            <mc:Fallback xmlns="">
              <p:pic>
                <p:nvPicPr>
                  <p:cNvPr id="327" name="Freihand 326">
                    <a:extLst>
                      <a:ext uri="{FF2B5EF4-FFF2-40B4-BE49-F238E27FC236}">
                        <a16:creationId xmlns:a16="http://schemas.microsoft.com/office/drawing/2014/main" id="{C0927FE3-AD77-9EA0-AFD9-2FD69AF8CF19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8923374" y="1113596"/>
                    <a:ext cx="167040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106" name="Freihand 105">
                    <a:extLst>
                      <a:ext uri="{FF2B5EF4-FFF2-40B4-BE49-F238E27FC236}">
                        <a16:creationId xmlns:a16="http://schemas.microsoft.com/office/drawing/2014/main" id="{1F3E3840-8347-4FA4-487A-7703A1AA8E50}"/>
                      </a:ext>
                    </a:extLst>
                  </p14:cNvPr>
                  <p14:cNvContentPartPr/>
                  <p14:nvPr/>
                </p14:nvContentPartPr>
                <p14:xfrm>
                  <a:off x="9091854" y="1110716"/>
                  <a:ext cx="13320" cy="8640"/>
                </p14:xfrm>
              </p:contentPart>
            </mc:Choice>
            <mc:Fallback xmlns="">
              <p:pic>
                <p:nvPicPr>
                  <p:cNvPr id="328" name="Freihand 327">
                    <a:extLst>
                      <a:ext uri="{FF2B5EF4-FFF2-40B4-BE49-F238E27FC236}">
                        <a16:creationId xmlns:a16="http://schemas.microsoft.com/office/drawing/2014/main" id="{1764B516-3D03-7BC5-6570-2B0533E69B88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9082854" y="1101716"/>
                    <a:ext cx="30960" cy="26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9">
                <p14:nvContentPartPr>
                  <p14:cNvPr id="107" name="Freihand 106">
                    <a:extLst>
                      <a:ext uri="{FF2B5EF4-FFF2-40B4-BE49-F238E27FC236}">
                        <a16:creationId xmlns:a16="http://schemas.microsoft.com/office/drawing/2014/main" id="{4CDC1277-EA10-E177-DCE7-879B492371F6}"/>
                      </a:ext>
                    </a:extLst>
                  </p14:cNvPr>
                  <p14:cNvContentPartPr/>
                  <p14:nvPr/>
                </p14:nvContentPartPr>
                <p14:xfrm>
                  <a:off x="9117414" y="1106756"/>
                  <a:ext cx="7920" cy="3240"/>
                </p14:xfrm>
              </p:contentPart>
            </mc:Choice>
            <mc:Fallback xmlns="">
              <p:pic>
                <p:nvPicPr>
                  <p:cNvPr id="329" name="Freihand 328">
                    <a:extLst>
                      <a:ext uri="{FF2B5EF4-FFF2-40B4-BE49-F238E27FC236}">
                        <a16:creationId xmlns:a16="http://schemas.microsoft.com/office/drawing/2014/main" id="{C6158E2C-A49B-B9DC-6EFD-322099240B6F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9108774" y="1098116"/>
                    <a:ext cx="25560" cy="20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2A198B16-B9FA-40A7-9EDD-61E183AE96FC}"/>
                    </a:ext>
                  </a:extLst>
                </p14:cNvPr>
                <p14:cNvContentPartPr/>
                <p14:nvPr/>
              </p14:nvContentPartPr>
              <p14:xfrm>
                <a:off x="8345214" y="1142756"/>
                <a:ext cx="573480" cy="212760"/>
              </p14:xfrm>
            </p:contentPart>
          </mc:Choice>
          <mc:Fallback xmlns=""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2A198B16-B9FA-40A7-9EDD-61E183AE96F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323173" y="1120710"/>
                  <a:ext cx="617146" cy="2564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889F261A-ABC8-25B4-D1FA-B04D8B20E030}"/>
                    </a:ext>
                  </a:extLst>
                </p14:cNvPr>
                <p14:cNvContentPartPr/>
                <p14:nvPr/>
              </p14:nvContentPartPr>
              <p14:xfrm>
                <a:off x="8107194" y="547097"/>
                <a:ext cx="250560" cy="189720"/>
              </p14:xfrm>
            </p:contentPart>
          </mc:Choice>
          <mc:Fallback xmlns=""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889F261A-ABC8-25B4-D1FA-B04D8B20E03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085153" y="524998"/>
                  <a:ext cx="294226" cy="23371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6B941EC1-5ECD-1402-04CC-48B126F73C72}"/>
                    </a:ext>
                  </a:extLst>
                </p14:cNvPr>
                <p14:cNvContentPartPr/>
                <p14:nvPr/>
              </p14:nvContentPartPr>
              <p14:xfrm>
                <a:off x="8979114" y="549617"/>
                <a:ext cx="271440" cy="19368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6B941EC1-5ECD-1402-04CC-48B126F73C7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957066" y="527565"/>
                  <a:ext cx="315328" cy="2375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2BCE6EB0-6B4A-552C-AA0C-6AA885230A83}"/>
                    </a:ext>
                  </a:extLst>
                </p14:cNvPr>
                <p14:cNvContentPartPr/>
                <p14:nvPr/>
              </p14:nvContentPartPr>
              <p14:xfrm>
                <a:off x="8186034" y="670577"/>
                <a:ext cx="7200" cy="324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2BCE6EB0-6B4A-552C-AA0C-6AA885230A8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169305" y="654063"/>
                  <a:ext cx="40659" cy="654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847F0340-2184-500B-0D65-CA782C422382}"/>
                    </a:ext>
                  </a:extLst>
                </p14:cNvPr>
                <p14:cNvContentPartPr/>
                <p14:nvPr/>
              </p14:nvContentPartPr>
              <p14:xfrm>
                <a:off x="8199354" y="634937"/>
                <a:ext cx="105120" cy="414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847F0340-2184-500B-0D65-CA782C422382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177201" y="612995"/>
                  <a:ext cx="149216" cy="850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5E007E8F-7609-698E-45EA-FCC35829F6E7}"/>
                    </a:ext>
                  </a:extLst>
                </p14:cNvPr>
                <p14:cNvContentPartPr/>
                <p14:nvPr/>
              </p14:nvContentPartPr>
              <p14:xfrm>
                <a:off x="9035274" y="655097"/>
                <a:ext cx="123480" cy="7596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5E007E8F-7609-698E-45EA-FCC35829F6E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018824" y="638656"/>
                  <a:ext cx="156380" cy="10863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D5A23D99-E02F-CEE2-5C76-8293D83F0248}"/>
                    </a:ext>
                  </a:extLst>
                </p14:cNvPr>
                <p14:cNvContentPartPr/>
                <p14:nvPr/>
              </p14:nvContentPartPr>
              <p14:xfrm>
                <a:off x="8221314" y="675617"/>
                <a:ext cx="50760" cy="28440"/>
              </p14:xfrm>
            </p:contentPart>
          </mc:Choice>
          <mc:Fallback xmlns="">
            <p:pic>
              <p:nvPicPr>
                <p:cNvPr id="342" name="Freihand 341">
                  <a:extLst>
                    <a:ext uri="{FF2B5EF4-FFF2-40B4-BE49-F238E27FC236}">
                      <a16:creationId xmlns:a16="http://schemas.microsoft.com/office/drawing/2014/main" id="{6F30A78F-8B94-3829-3AB8-0EAA27BDE02E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216994" y="671297"/>
                  <a:ext cx="59400" cy="370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730A4872-5AA3-AF97-D08B-43C1A7617B12}"/>
                </a:ext>
              </a:extLst>
            </p:cNvPr>
            <p:cNvGrpSpPr/>
            <p:nvPr/>
          </p:nvGrpSpPr>
          <p:grpSpPr>
            <a:xfrm>
              <a:off x="9015834" y="686777"/>
              <a:ext cx="120240" cy="47160"/>
              <a:chOff x="9015834" y="686777"/>
              <a:chExt cx="120240" cy="471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100" name="Freihand 99">
                    <a:extLst>
                      <a:ext uri="{FF2B5EF4-FFF2-40B4-BE49-F238E27FC236}">
                        <a16:creationId xmlns:a16="http://schemas.microsoft.com/office/drawing/2014/main" id="{93611518-B288-73C6-A319-617048C89CF9}"/>
                      </a:ext>
                    </a:extLst>
                  </p14:cNvPr>
                  <p14:cNvContentPartPr/>
                  <p14:nvPr/>
                </p14:nvContentPartPr>
                <p14:xfrm>
                  <a:off x="9060474" y="698297"/>
                  <a:ext cx="36360" cy="10800"/>
                </p14:xfrm>
              </p:contentPart>
            </mc:Choice>
            <mc:Fallback xmlns="">
              <p:pic>
                <p:nvPicPr>
                  <p:cNvPr id="343" name="Freihand 342">
                    <a:extLst>
                      <a:ext uri="{FF2B5EF4-FFF2-40B4-BE49-F238E27FC236}">
                        <a16:creationId xmlns:a16="http://schemas.microsoft.com/office/drawing/2014/main" id="{627BE812-906E-24ED-CA3E-908BE4EF5189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9056154" y="693977"/>
                    <a:ext cx="45000" cy="19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101" name="Freihand 100">
                    <a:extLst>
                      <a:ext uri="{FF2B5EF4-FFF2-40B4-BE49-F238E27FC236}">
                        <a16:creationId xmlns:a16="http://schemas.microsoft.com/office/drawing/2014/main" id="{BCC375AF-28FF-9C19-64DB-E0600E67B627}"/>
                      </a:ext>
                    </a:extLst>
                  </p14:cNvPr>
                  <p14:cNvContentPartPr/>
                  <p14:nvPr/>
                </p14:nvContentPartPr>
                <p14:xfrm>
                  <a:off x="9015834" y="700097"/>
                  <a:ext cx="8280" cy="4320"/>
                </p14:xfrm>
              </p:contentPart>
            </mc:Choice>
            <mc:Fallback xmlns="">
              <p:pic>
                <p:nvPicPr>
                  <p:cNvPr id="344" name="Freihand 343">
                    <a:extLst>
                      <a:ext uri="{FF2B5EF4-FFF2-40B4-BE49-F238E27FC236}">
                        <a16:creationId xmlns:a16="http://schemas.microsoft.com/office/drawing/2014/main" id="{103D232F-032A-ADB8-F474-648A2138EE64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9011514" y="695777"/>
                    <a:ext cx="16920" cy="12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102" name="Freihand 101">
                    <a:extLst>
                      <a:ext uri="{FF2B5EF4-FFF2-40B4-BE49-F238E27FC236}">
                        <a16:creationId xmlns:a16="http://schemas.microsoft.com/office/drawing/2014/main" id="{4803E824-472C-326B-CB9D-9EFC3ABA414A}"/>
                      </a:ext>
                    </a:extLst>
                  </p14:cNvPr>
                  <p14:cNvContentPartPr/>
                  <p14:nvPr/>
                </p14:nvContentPartPr>
                <p14:xfrm>
                  <a:off x="9071274" y="692537"/>
                  <a:ext cx="20160" cy="17280"/>
                </p14:xfrm>
              </p:contentPart>
            </mc:Choice>
            <mc:Fallback xmlns="">
              <p:pic>
                <p:nvPicPr>
                  <p:cNvPr id="345" name="Freihand 344">
                    <a:extLst>
                      <a:ext uri="{FF2B5EF4-FFF2-40B4-BE49-F238E27FC236}">
                        <a16:creationId xmlns:a16="http://schemas.microsoft.com/office/drawing/2014/main" id="{DBAE4B2A-C0F8-7077-DD4C-C9A9F0E090DB}"/>
                      </a:ext>
                    </a:extLst>
                  </p:cNvPr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9066954" y="688217"/>
                    <a:ext cx="28800" cy="25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103" name="Freihand 102">
                    <a:extLst>
                      <a:ext uri="{FF2B5EF4-FFF2-40B4-BE49-F238E27FC236}">
                        <a16:creationId xmlns:a16="http://schemas.microsoft.com/office/drawing/2014/main" id="{5DD8A0CC-55F2-2F3C-FDFD-44B051D6B007}"/>
                      </a:ext>
                    </a:extLst>
                  </p14:cNvPr>
                  <p14:cNvContentPartPr/>
                  <p14:nvPr/>
                </p14:nvContentPartPr>
                <p14:xfrm>
                  <a:off x="9022674" y="704057"/>
                  <a:ext cx="16200" cy="6480"/>
                </p14:xfrm>
              </p:contentPart>
            </mc:Choice>
            <mc:Fallback xmlns="">
              <p:pic>
                <p:nvPicPr>
                  <p:cNvPr id="346" name="Freihand 345">
                    <a:extLst>
                      <a:ext uri="{FF2B5EF4-FFF2-40B4-BE49-F238E27FC236}">
                        <a16:creationId xmlns:a16="http://schemas.microsoft.com/office/drawing/2014/main" id="{369A0094-67CE-D3F4-FD21-14C4B2017B05}"/>
                      </a:ext>
                    </a:extLst>
                  </p:cNvPr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9018354" y="699737"/>
                    <a:ext cx="24840" cy="15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104" name="Freihand 103">
                    <a:extLst>
                      <a:ext uri="{FF2B5EF4-FFF2-40B4-BE49-F238E27FC236}">
                        <a16:creationId xmlns:a16="http://schemas.microsoft.com/office/drawing/2014/main" id="{C263B19B-9662-90BD-D3BB-09815C31E086}"/>
                      </a:ext>
                    </a:extLst>
                  </p14:cNvPr>
                  <p14:cNvContentPartPr/>
                  <p14:nvPr/>
                </p14:nvContentPartPr>
                <p14:xfrm>
                  <a:off x="9069114" y="686777"/>
                  <a:ext cx="66960" cy="47160"/>
                </p14:xfrm>
              </p:contentPart>
            </mc:Choice>
            <mc:Fallback xmlns="">
              <p:pic>
                <p:nvPicPr>
                  <p:cNvPr id="347" name="Freihand 346">
                    <a:extLst>
                      <a:ext uri="{FF2B5EF4-FFF2-40B4-BE49-F238E27FC236}">
                        <a16:creationId xmlns:a16="http://schemas.microsoft.com/office/drawing/2014/main" id="{ECB50D46-55BA-B75D-2DBA-9A46F1407FFD}"/>
                      </a:ext>
                    </a:extLst>
                  </p:cNvPr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9064794" y="682457"/>
                    <a:ext cx="75600" cy="558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317A5366-3A18-2650-B93A-A836B36CD857}"/>
                    </a:ext>
                  </a:extLst>
                </p14:cNvPr>
                <p14:cNvContentPartPr/>
                <p14:nvPr/>
              </p14:nvContentPartPr>
              <p14:xfrm>
                <a:off x="7714794" y="436937"/>
                <a:ext cx="50400" cy="86760"/>
              </p14:xfrm>
            </p:contentPart>
          </mc:Choice>
          <mc:Fallback xmlns=""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317A5366-3A18-2650-B93A-A836B36CD85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692718" y="414883"/>
                  <a:ext cx="94136" cy="1304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A0B7FD08-F1EA-98F0-9D54-20F8D62063A3}"/>
                    </a:ext>
                  </a:extLst>
                </p14:cNvPr>
                <p14:cNvContentPartPr/>
                <p14:nvPr/>
              </p14:nvContentPartPr>
              <p14:xfrm>
                <a:off x="7709754" y="385817"/>
                <a:ext cx="61200" cy="13932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A0B7FD08-F1EA-98F0-9D54-20F8D62063A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693309" y="369365"/>
                  <a:ext cx="93882" cy="1722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1B7E8355-831F-DD50-05C2-BBB7C5736B85}"/>
                    </a:ext>
                  </a:extLst>
                </p14:cNvPr>
                <p14:cNvContentPartPr/>
                <p14:nvPr/>
              </p14:nvContentPartPr>
              <p14:xfrm>
                <a:off x="7868514" y="554657"/>
                <a:ext cx="5400" cy="18720"/>
              </p14:xfrm>
            </p:contentPart>
          </mc:Choice>
          <mc:Fallback xmlns="">
            <p:pic>
              <p:nvPicPr>
                <p:cNvPr id="355" name="Freihand 354">
                  <a:extLst>
                    <a:ext uri="{FF2B5EF4-FFF2-40B4-BE49-F238E27FC236}">
                      <a16:creationId xmlns:a16="http://schemas.microsoft.com/office/drawing/2014/main" id="{DF14B5EA-BA27-EEC9-2BD8-5B8A6281991A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850514" y="537017"/>
                  <a:ext cx="41040" cy="543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F485933E-5122-6447-1CF9-54C01FA93FA2}"/>
                </a:ext>
              </a:extLst>
            </p:cNvPr>
            <p:cNvGrpSpPr/>
            <p:nvPr/>
          </p:nvGrpSpPr>
          <p:grpSpPr>
            <a:xfrm>
              <a:off x="7740714" y="376097"/>
              <a:ext cx="275760" cy="209880"/>
              <a:chOff x="7740714" y="376097"/>
              <a:chExt cx="275760" cy="209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97" name="Freihand 96">
                    <a:extLst>
                      <a:ext uri="{FF2B5EF4-FFF2-40B4-BE49-F238E27FC236}">
                        <a16:creationId xmlns:a16="http://schemas.microsoft.com/office/drawing/2014/main" id="{19C691FE-D1F7-F791-5037-E9CC5CEE974C}"/>
                      </a:ext>
                    </a:extLst>
                  </p14:cNvPr>
                  <p14:cNvContentPartPr/>
                  <p14:nvPr/>
                </p14:nvContentPartPr>
                <p14:xfrm>
                  <a:off x="7853034" y="409577"/>
                  <a:ext cx="64440" cy="176400"/>
                </p14:xfrm>
              </p:contentPart>
            </mc:Choice>
            <mc:Fallback xmlns="">
              <p:pic>
                <p:nvPicPr>
                  <p:cNvPr id="358" name="Freihand 357">
                    <a:extLst>
                      <a:ext uri="{FF2B5EF4-FFF2-40B4-BE49-F238E27FC236}">
                        <a16:creationId xmlns:a16="http://schemas.microsoft.com/office/drawing/2014/main" id="{8756D02A-A613-3179-9697-411D01C4A0EC}"/>
                      </a:ext>
                    </a:extLst>
                  </p:cNvPr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7844394" y="400577"/>
                    <a:ext cx="82080" cy="19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3">
                <p14:nvContentPartPr>
                  <p14:cNvPr id="98" name="Freihand 97">
                    <a:extLst>
                      <a:ext uri="{FF2B5EF4-FFF2-40B4-BE49-F238E27FC236}">
                        <a16:creationId xmlns:a16="http://schemas.microsoft.com/office/drawing/2014/main" id="{6F3CA766-5BFC-587C-76BC-837066C2772E}"/>
                      </a:ext>
                    </a:extLst>
                  </p14:cNvPr>
                  <p14:cNvContentPartPr/>
                  <p14:nvPr/>
                </p14:nvContentPartPr>
                <p14:xfrm>
                  <a:off x="7740714" y="377537"/>
                  <a:ext cx="360" cy="360"/>
                </p14:xfrm>
              </p:contentPart>
            </mc:Choice>
            <mc:Fallback xmlns="">
              <p:pic>
                <p:nvPicPr>
                  <p:cNvPr id="359" name="Freihand 358">
                    <a:extLst>
                      <a:ext uri="{FF2B5EF4-FFF2-40B4-BE49-F238E27FC236}">
                        <a16:creationId xmlns:a16="http://schemas.microsoft.com/office/drawing/2014/main" id="{C8BFF627-F401-3E0D-C962-D02CCBFAE4B2}"/>
                      </a:ext>
                    </a:extLst>
                  </p:cNvPr>
                  <p:cNvPicPr/>
                  <p:nvPr/>
                </p:nvPicPr>
                <p:blipFill>
                  <a:blip r:embed="rId114"/>
                  <a:stretch>
                    <a:fillRect/>
                  </a:stretch>
                </p:blipFill>
                <p:spPr>
                  <a:xfrm>
                    <a:off x="7732074" y="368537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5">
                <p14:nvContentPartPr>
                  <p14:cNvPr id="99" name="Freihand 98">
                    <a:extLst>
                      <a:ext uri="{FF2B5EF4-FFF2-40B4-BE49-F238E27FC236}">
                        <a16:creationId xmlns:a16="http://schemas.microsoft.com/office/drawing/2014/main" id="{4E6522CC-996E-8023-4DAA-C607FBFD8293}"/>
                      </a:ext>
                    </a:extLst>
                  </p14:cNvPr>
                  <p14:cNvContentPartPr/>
                  <p14:nvPr/>
                </p14:nvContentPartPr>
                <p14:xfrm>
                  <a:off x="7890834" y="376097"/>
                  <a:ext cx="125640" cy="104400"/>
                </p14:xfrm>
              </p:contentPart>
            </mc:Choice>
            <mc:Fallback xmlns="">
              <p:pic>
                <p:nvPicPr>
                  <p:cNvPr id="360" name="Freihand 359">
                    <a:extLst>
                      <a:ext uri="{FF2B5EF4-FFF2-40B4-BE49-F238E27FC236}">
                        <a16:creationId xmlns:a16="http://schemas.microsoft.com/office/drawing/2014/main" id="{D8206A73-FD9A-4E92-DBA9-C0560FBFF4B7}"/>
                      </a:ext>
                    </a:extLst>
                  </p:cNvPr>
                  <p:cNvPicPr/>
                  <p:nvPr/>
                </p:nvPicPr>
                <p:blipFill>
                  <a:blip r:embed="rId116"/>
                  <a:stretch>
                    <a:fillRect/>
                  </a:stretch>
                </p:blipFill>
                <p:spPr>
                  <a:xfrm>
                    <a:off x="7882194" y="367457"/>
                    <a:ext cx="143280" cy="1220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0CF70449-B765-2D88-E7B1-684600A1E44E}"/>
                    </a:ext>
                  </a:extLst>
                </p14:cNvPr>
                <p14:cNvContentPartPr/>
                <p14:nvPr/>
              </p14:nvContentPartPr>
              <p14:xfrm>
                <a:off x="7986594" y="375017"/>
                <a:ext cx="123480" cy="32400"/>
              </p14:xfrm>
            </p:contentPart>
          </mc:Choice>
          <mc:Fallback xmlns="">
            <p:pic>
              <p:nvPicPr>
                <p:cNvPr id="362" name="Freihand 361">
                  <a:extLst>
                    <a:ext uri="{FF2B5EF4-FFF2-40B4-BE49-F238E27FC236}">
                      <a16:creationId xmlns:a16="http://schemas.microsoft.com/office/drawing/2014/main" id="{A7465D87-699A-79DC-87B4-13CE4B86D2DF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977594" y="366377"/>
                  <a:ext cx="1411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BB0BEE5F-4B13-5C82-BF20-119B9918707A}"/>
                    </a:ext>
                  </a:extLst>
                </p14:cNvPr>
                <p14:cNvContentPartPr/>
                <p14:nvPr/>
              </p14:nvContentPartPr>
              <p14:xfrm>
                <a:off x="8188554" y="373577"/>
                <a:ext cx="347040" cy="131760"/>
              </p14:xfrm>
            </p:contentPart>
          </mc:Choice>
          <mc:Fallback xmlns="">
            <p:pic>
              <p:nvPicPr>
                <p:cNvPr id="363" name="Freihand 362">
                  <a:extLst>
                    <a:ext uri="{FF2B5EF4-FFF2-40B4-BE49-F238E27FC236}">
                      <a16:creationId xmlns:a16="http://schemas.microsoft.com/office/drawing/2014/main" id="{D661C263-F25F-88AD-DA03-C126ECD8203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179914" y="364577"/>
                  <a:ext cx="364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7A051981-F650-576E-83EC-A0AD4109E3EB}"/>
                    </a:ext>
                  </a:extLst>
                </p14:cNvPr>
                <p14:cNvContentPartPr/>
                <p14:nvPr/>
              </p14:nvContentPartPr>
              <p14:xfrm>
                <a:off x="8797314" y="376817"/>
                <a:ext cx="674640" cy="239040"/>
              </p14:xfrm>
            </p:contentPart>
          </mc:Choice>
          <mc:Fallback xmlns="">
            <p:pic>
              <p:nvPicPr>
                <p:cNvPr id="364" name="Freihand 363">
                  <a:extLst>
                    <a:ext uri="{FF2B5EF4-FFF2-40B4-BE49-F238E27FC236}">
                      <a16:creationId xmlns:a16="http://schemas.microsoft.com/office/drawing/2014/main" id="{10B289BA-9C84-A087-1CF2-DD0FB7685391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788674" y="368177"/>
                  <a:ext cx="69228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1BCBBE49-CFBB-3DC0-BBC2-E9A0959ACDAA}"/>
                    </a:ext>
                  </a:extLst>
                </p14:cNvPr>
                <p14:cNvContentPartPr/>
                <p14:nvPr/>
              </p14:nvContentPartPr>
              <p14:xfrm>
                <a:off x="9362874" y="1236857"/>
                <a:ext cx="109080" cy="203040"/>
              </p14:xfrm>
            </p:contentPart>
          </mc:Choice>
          <mc:Fallback xmlns=""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1BCBBE49-CFBB-3DC0-BBC2-E9A0959ACDAA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351841" y="1225831"/>
                  <a:ext cx="130938" cy="224883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ECCAC68D-D031-E3DA-D61D-4A30842A58FC}"/>
                </a:ext>
              </a:extLst>
            </p:cNvPr>
            <p:cNvGrpSpPr/>
            <p:nvPr/>
          </p:nvGrpSpPr>
          <p:grpSpPr>
            <a:xfrm>
              <a:off x="7703274" y="1025897"/>
              <a:ext cx="227160" cy="442440"/>
              <a:chOff x="7703274" y="1025897"/>
              <a:chExt cx="227160" cy="442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5">
                <p14:nvContentPartPr>
                  <p14:cNvPr id="92" name="Freihand 91">
                    <a:extLst>
                      <a:ext uri="{FF2B5EF4-FFF2-40B4-BE49-F238E27FC236}">
                        <a16:creationId xmlns:a16="http://schemas.microsoft.com/office/drawing/2014/main" id="{08FB7986-07C4-F2D3-E82B-C253D8E81405}"/>
                      </a:ext>
                    </a:extLst>
                  </p14:cNvPr>
                  <p14:cNvContentPartPr/>
                  <p14:nvPr/>
                </p14:nvContentPartPr>
                <p14:xfrm>
                  <a:off x="7703274" y="1025897"/>
                  <a:ext cx="227160" cy="442440"/>
                </p14:xfrm>
              </p:contentPart>
            </mc:Choice>
            <mc:Fallback xmlns="">
              <p:pic>
                <p:nvPicPr>
                  <p:cNvPr id="367" name="Freihand 366">
                    <a:extLst>
                      <a:ext uri="{FF2B5EF4-FFF2-40B4-BE49-F238E27FC236}">
                        <a16:creationId xmlns:a16="http://schemas.microsoft.com/office/drawing/2014/main" id="{9040F2DE-2D24-C402-8395-04ABBB958603}"/>
                      </a:ext>
                    </a:extLst>
                  </p:cNvPr>
                  <p:cNvPicPr/>
                  <p:nvPr/>
                </p:nvPicPr>
                <p:blipFill>
                  <a:blip r:embed="rId126"/>
                  <a:stretch>
                    <a:fillRect/>
                  </a:stretch>
                </p:blipFill>
                <p:spPr>
                  <a:xfrm>
                    <a:off x="7694634" y="1016897"/>
                    <a:ext cx="244800" cy="460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7">
                <p14:nvContentPartPr>
                  <p14:cNvPr id="93" name="Freihand 92">
                    <a:extLst>
                      <a:ext uri="{FF2B5EF4-FFF2-40B4-BE49-F238E27FC236}">
                        <a16:creationId xmlns:a16="http://schemas.microsoft.com/office/drawing/2014/main" id="{F9DE7AD2-DF49-C779-3708-9D2142570BB0}"/>
                      </a:ext>
                    </a:extLst>
                  </p14:cNvPr>
                  <p14:cNvContentPartPr/>
                  <p14:nvPr/>
                </p14:nvContentPartPr>
                <p14:xfrm>
                  <a:off x="7752954" y="1276097"/>
                  <a:ext cx="720" cy="10800"/>
                </p14:xfrm>
              </p:contentPart>
            </mc:Choice>
            <mc:Fallback xmlns="">
              <p:pic>
                <p:nvPicPr>
                  <p:cNvPr id="368" name="Freihand 367">
                    <a:extLst>
                      <a:ext uri="{FF2B5EF4-FFF2-40B4-BE49-F238E27FC236}">
                        <a16:creationId xmlns:a16="http://schemas.microsoft.com/office/drawing/2014/main" id="{1C766A84-24C3-C94B-0189-BC80059BCA83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7743954" y="1267457"/>
                    <a:ext cx="18360" cy="2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9">
                <p14:nvContentPartPr>
                  <p14:cNvPr id="94" name="Freihand 93">
                    <a:extLst>
                      <a:ext uri="{FF2B5EF4-FFF2-40B4-BE49-F238E27FC236}">
                        <a16:creationId xmlns:a16="http://schemas.microsoft.com/office/drawing/2014/main" id="{4399FF8C-6E3E-5D4F-A720-11F8B8F7D3AA}"/>
                      </a:ext>
                    </a:extLst>
                  </p14:cNvPr>
                  <p14:cNvContentPartPr/>
                  <p14:nvPr/>
                </p14:nvContentPartPr>
                <p14:xfrm>
                  <a:off x="7749714" y="1257737"/>
                  <a:ext cx="1080" cy="34920"/>
                </p14:xfrm>
              </p:contentPart>
            </mc:Choice>
            <mc:Fallback xmlns="">
              <p:pic>
                <p:nvPicPr>
                  <p:cNvPr id="369" name="Freihand 368">
                    <a:extLst>
                      <a:ext uri="{FF2B5EF4-FFF2-40B4-BE49-F238E27FC236}">
                        <a16:creationId xmlns:a16="http://schemas.microsoft.com/office/drawing/2014/main" id="{56AD732A-0A72-5D24-819D-C06FF86A54C4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7741074" y="1248737"/>
                    <a:ext cx="18720" cy="52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1">
                <p14:nvContentPartPr>
                  <p14:cNvPr id="95" name="Freihand 94">
                    <a:extLst>
                      <a:ext uri="{FF2B5EF4-FFF2-40B4-BE49-F238E27FC236}">
                        <a16:creationId xmlns:a16="http://schemas.microsoft.com/office/drawing/2014/main" id="{2BFD6BCB-E9C2-2CF2-E605-79B0D6F28B94}"/>
                      </a:ext>
                    </a:extLst>
                  </p14:cNvPr>
                  <p14:cNvContentPartPr/>
                  <p14:nvPr/>
                </p14:nvContentPartPr>
                <p14:xfrm>
                  <a:off x="7747554" y="1288337"/>
                  <a:ext cx="2520" cy="13320"/>
                </p14:xfrm>
              </p:contentPart>
            </mc:Choice>
            <mc:Fallback xmlns="">
              <p:pic>
                <p:nvPicPr>
                  <p:cNvPr id="370" name="Freihand 369">
                    <a:extLst>
                      <a:ext uri="{FF2B5EF4-FFF2-40B4-BE49-F238E27FC236}">
                        <a16:creationId xmlns:a16="http://schemas.microsoft.com/office/drawing/2014/main" id="{0B7413D4-8C6A-282B-5CED-BA74E6E67DBC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7738914" y="1279337"/>
                    <a:ext cx="20160" cy="30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3">
                <p14:nvContentPartPr>
                  <p14:cNvPr id="96" name="Freihand 95">
                    <a:extLst>
                      <a:ext uri="{FF2B5EF4-FFF2-40B4-BE49-F238E27FC236}">
                        <a16:creationId xmlns:a16="http://schemas.microsoft.com/office/drawing/2014/main" id="{53065187-C7D0-2B8E-2155-46AC11D56943}"/>
                      </a:ext>
                    </a:extLst>
                  </p14:cNvPr>
                  <p14:cNvContentPartPr/>
                  <p14:nvPr/>
                </p14:nvContentPartPr>
                <p14:xfrm>
                  <a:off x="7720914" y="1105817"/>
                  <a:ext cx="183240" cy="295200"/>
                </p14:xfrm>
              </p:contentPart>
            </mc:Choice>
            <mc:Fallback xmlns="">
              <p:pic>
                <p:nvPicPr>
                  <p:cNvPr id="96" name="Freihand 95">
                    <a:extLst>
                      <a:ext uri="{FF2B5EF4-FFF2-40B4-BE49-F238E27FC236}">
                        <a16:creationId xmlns:a16="http://schemas.microsoft.com/office/drawing/2014/main" id="{53065187-C7D0-2B8E-2155-46AC11D56943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7704483" y="1089382"/>
                    <a:ext cx="215895" cy="328069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F04EAA4F-C83E-2148-417D-FF3F1E7EEE66}"/>
                </a:ext>
              </a:extLst>
            </p:cNvPr>
            <p:cNvGrpSpPr/>
            <p:nvPr/>
          </p:nvGrpSpPr>
          <p:grpSpPr>
            <a:xfrm>
              <a:off x="7695608" y="367226"/>
              <a:ext cx="1785960" cy="1194897"/>
              <a:chOff x="7695608" y="367226"/>
              <a:chExt cx="1785960" cy="119489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35">
                <p14:nvContentPartPr>
                  <p14:cNvPr id="32" name="Freihand 31">
                    <a:extLst>
                      <a:ext uri="{FF2B5EF4-FFF2-40B4-BE49-F238E27FC236}">
                        <a16:creationId xmlns:a16="http://schemas.microsoft.com/office/drawing/2014/main" id="{0DA0F33C-9AF6-90D8-C55A-62FE813D2F14}"/>
                      </a:ext>
                    </a:extLst>
                  </p14:cNvPr>
                  <p14:cNvContentPartPr/>
                  <p14:nvPr/>
                </p14:nvContentPartPr>
                <p14:xfrm>
                  <a:off x="8147154" y="1111403"/>
                  <a:ext cx="987480" cy="267480"/>
                </p14:xfrm>
              </p:contentPart>
            </mc:Choice>
            <mc:Fallback xmlns="">
              <p:pic>
                <p:nvPicPr>
                  <p:cNvPr id="74" name="Freihand 73">
                    <a:extLst>
                      <a:ext uri="{FF2B5EF4-FFF2-40B4-BE49-F238E27FC236}">
                        <a16:creationId xmlns:a16="http://schemas.microsoft.com/office/drawing/2014/main" id="{10436E3F-8A06-2979-EA0B-2285CB946682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8142834" y="1107083"/>
                    <a:ext cx="996120" cy="276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7">
                <p14:nvContentPartPr>
                  <p14:cNvPr id="33" name="Freihand 32">
                    <a:extLst>
                      <a:ext uri="{FF2B5EF4-FFF2-40B4-BE49-F238E27FC236}">
                        <a16:creationId xmlns:a16="http://schemas.microsoft.com/office/drawing/2014/main" id="{FFB03069-5200-88CC-91DC-DF0683177A86}"/>
                      </a:ext>
                    </a:extLst>
                  </p14:cNvPr>
                  <p14:cNvContentPartPr/>
                  <p14:nvPr/>
                </p14:nvContentPartPr>
                <p14:xfrm>
                  <a:off x="8148234" y="1098443"/>
                  <a:ext cx="1005120" cy="149400"/>
                </p14:xfrm>
              </p:contentPart>
            </mc:Choice>
            <mc:Fallback xmlns="">
              <p:pic>
                <p:nvPicPr>
                  <p:cNvPr id="93" name="Freihand 92">
                    <a:extLst>
                      <a:ext uri="{FF2B5EF4-FFF2-40B4-BE49-F238E27FC236}">
                        <a16:creationId xmlns:a16="http://schemas.microsoft.com/office/drawing/2014/main" id="{1AF4B138-1EE8-E541-DFBE-FD4C36BF10A1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8143914" y="1094123"/>
                    <a:ext cx="1013760" cy="158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9">
                <p14:nvContentPartPr>
                  <p14:cNvPr id="34" name="Freihand 33">
                    <a:extLst>
                      <a:ext uri="{FF2B5EF4-FFF2-40B4-BE49-F238E27FC236}">
                        <a16:creationId xmlns:a16="http://schemas.microsoft.com/office/drawing/2014/main" id="{946870F6-1F43-A4C4-EA55-37C7F5732171}"/>
                      </a:ext>
                    </a:extLst>
                  </p14:cNvPr>
                  <p14:cNvContentPartPr/>
                  <p14:nvPr/>
                </p14:nvContentPartPr>
                <p14:xfrm>
                  <a:off x="8321754" y="1130843"/>
                  <a:ext cx="618120" cy="170280"/>
                </p14:xfrm>
              </p:contentPart>
            </mc:Choice>
            <mc:Fallback xmlns="">
              <p:pic>
                <p:nvPicPr>
                  <p:cNvPr id="200" name="Freihand 199">
                    <a:extLst>
                      <a:ext uri="{FF2B5EF4-FFF2-40B4-BE49-F238E27FC236}">
                        <a16:creationId xmlns:a16="http://schemas.microsoft.com/office/drawing/2014/main" id="{C840EA70-07B0-52F9-A367-0584BB82D509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8317434" y="1126523"/>
                    <a:ext cx="626760" cy="178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1">
                <p14:nvContentPartPr>
                  <p14:cNvPr id="35" name="Freihand 34">
                    <a:extLst>
                      <a:ext uri="{FF2B5EF4-FFF2-40B4-BE49-F238E27FC236}">
                        <a16:creationId xmlns:a16="http://schemas.microsoft.com/office/drawing/2014/main" id="{2960C1DD-E72E-3BEF-AE5B-F432C8F1CC55}"/>
                      </a:ext>
                    </a:extLst>
                  </p14:cNvPr>
                  <p14:cNvContentPartPr/>
                  <p14:nvPr/>
                </p14:nvContentPartPr>
                <p14:xfrm>
                  <a:off x="8363154" y="1300403"/>
                  <a:ext cx="6120" cy="40320"/>
                </p14:xfrm>
              </p:contentPart>
            </mc:Choice>
            <mc:Fallback xmlns="">
              <p:pic>
                <p:nvPicPr>
                  <p:cNvPr id="203" name="Freihand 202">
                    <a:extLst>
                      <a:ext uri="{FF2B5EF4-FFF2-40B4-BE49-F238E27FC236}">
                        <a16:creationId xmlns:a16="http://schemas.microsoft.com/office/drawing/2014/main" id="{F4D130AF-DCF1-D9B2-8F49-9195AD92D93D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8358834" y="1296083"/>
                    <a:ext cx="14760" cy="4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3">
                <p14:nvContentPartPr>
                  <p14:cNvPr id="36" name="Freihand 35">
                    <a:extLst>
                      <a:ext uri="{FF2B5EF4-FFF2-40B4-BE49-F238E27FC236}">
                        <a16:creationId xmlns:a16="http://schemas.microsoft.com/office/drawing/2014/main" id="{1883F562-A584-82D7-8C1B-4E12956E6665}"/>
                      </a:ext>
                    </a:extLst>
                  </p14:cNvPr>
                  <p14:cNvContentPartPr/>
                  <p14:nvPr/>
                </p14:nvContentPartPr>
                <p14:xfrm>
                  <a:off x="8913594" y="1195643"/>
                  <a:ext cx="29520" cy="24120"/>
                </p14:xfrm>
              </p:contentPart>
            </mc:Choice>
            <mc:Fallback xmlns="">
              <p:pic>
                <p:nvPicPr>
                  <p:cNvPr id="205" name="Freihand 204">
                    <a:extLst>
                      <a:ext uri="{FF2B5EF4-FFF2-40B4-BE49-F238E27FC236}">
                        <a16:creationId xmlns:a16="http://schemas.microsoft.com/office/drawing/2014/main" id="{551D549A-5F03-AFF7-6DCA-B5F17EB58DDB}"/>
                      </a:ext>
                    </a:extLst>
                  </p:cNvPr>
                  <p:cNvPicPr/>
                  <p:nvPr/>
                </p:nvPicPr>
                <p:blipFill>
                  <a:blip r:embed="rId144"/>
                  <a:stretch>
                    <a:fillRect/>
                  </a:stretch>
                </p:blipFill>
                <p:spPr>
                  <a:xfrm>
                    <a:off x="8909274" y="1191323"/>
                    <a:ext cx="38160" cy="3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5">
                <p14:nvContentPartPr>
                  <p14:cNvPr id="37" name="Freihand 36">
                    <a:extLst>
                      <a:ext uri="{FF2B5EF4-FFF2-40B4-BE49-F238E27FC236}">
                        <a16:creationId xmlns:a16="http://schemas.microsoft.com/office/drawing/2014/main" id="{1646B2E3-6A14-7253-1550-D26377B59D4D}"/>
                      </a:ext>
                    </a:extLst>
                  </p14:cNvPr>
                  <p14:cNvContentPartPr/>
                  <p14:nvPr/>
                </p14:nvContentPartPr>
                <p14:xfrm>
                  <a:off x="8510394" y="970643"/>
                  <a:ext cx="315720" cy="70560"/>
                </p14:xfrm>
              </p:contentPart>
            </mc:Choice>
            <mc:Fallback xmlns="">
              <p:pic>
                <p:nvPicPr>
                  <p:cNvPr id="210" name="Freihand 209">
                    <a:extLst>
                      <a:ext uri="{FF2B5EF4-FFF2-40B4-BE49-F238E27FC236}">
                        <a16:creationId xmlns:a16="http://schemas.microsoft.com/office/drawing/2014/main" id="{04F31DF0-D008-3DB4-2A07-3FEE68EC20CC}"/>
                      </a:ext>
                    </a:extLst>
                  </p:cNvPr>
                  <p:cNvPicPr/>
                  <p:nvPr/>
                </p:nvPicPr>
                <p:blipFill>
                  <a:blip r:embed="rId146"/>
                  <a:stretch>
                    <a:fillRect/>
                  </a:stretch>
                </p:blipFill>
                <p:spPr>
                  <a:xfrm>
                    <a:off x="8506074" y="966323"/>
                    <a:ext cx="324360" cy="7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7">
                <p14:nvContentPartPr>
                  <p14:cNvPr id="38" name="Freihand 37">
                    <a:extLst>
                      <a:ext uri="{FF2B5EF4-FFF2-40B4-BE49-F238E27FC236}">
                        <a16:creationId xmlns:a16="http://schemas.microsoft.com/office/drawing/2014/main" id="{EF5A7BBC-5A47-84E1-F92E-2168DBC2EEBE}"/>
                      </a:ext>
                    </a:extLst>
                  </p14:cNvPr>
                  <p14:cNvContentPartPr/>
                  <p14:nvPr/>
                </p14:nvContentPartPr>
                <p14:xfrm>
                  <a:off x="8625954" y="1425683"/>
                  <a:ext cx="193320" cy="40320"/>
                </p14:xfrm>
              </p:contentPart>
            </mc:Choice>
            <mc:Fallback xmlns="">
              <p:pic>
                <p:nvPicPr>
                  <p:cNvPr id="221" name="Freihand 220">
                    <a:extLst>
                      <a:ext uri="{FF2B5EF4-FFF2-40B4-BE49-F238E27FC236}">
                        <a16:creationId xmlns:a16="http://schemas.microsoft.com/office/drawing/2014/main" id="{137FC371-DB69-0AE8-6CE7-B5E59E1C9837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8621634" y="1421363"/>
                    <a:ext cx="201960" cy="4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9">
                <p14:nvContentPartPr>
                  <p14:cNvPr id="39" name="Freihand 38">
                    <a:extLst>
                      <a:ext uri="{FF2B5EF4-FFF2-40B4-BE49-F238E27FC236}">
                        <a16:creationId xmlns:a16="http://schemas.microsoft.com/office/drawing/2014/main" id="{249C021C-E91D-48B5-9E97-F776C9B63DB4}"/>
                      </a:ext>
                    </a:extLst>
                  </p14:cNvPr>
                  <p14:cNvContentPartPr/>
                  <p14:nvPr/>
                </p14:nvContentPartPr>
                <p14:xfrm>
                  <a:off x="8375754" y="815843"/>
                  <a:ext cx="56880" cy="138960"/>
                </p14:xfrm>
              </p:contentPart>
            </mc:Choice>
            <mc:Fallback xmlns="">
              <p:pic>
                <p:nvPicPr>
                  <p:cNvPr id="214" name="Freihand 213">
                    <a:extLst>
                      <a:ext uri="{FF2B5EF4-FFF2-40B4-BE49-F238E27FC236}">
                        <a16:creationId xmlns:a16="http://schemas.microsoft.com/office/drawing/2014/main" id="{7311C063-67B6-258A-992D-484AA667DC10}"/>
                      </a:ext>
                    </a:extLst>
                  </p:cNvPr>
                  <p:cNvPicPr/>
                  <p:nvPr/>
                </p:nvPicPr>
                <p:blipFill>
                  <a:blip r:embed="rId150"/>
                  <a:stretch>
                    <a:fillRect/>
                  </a:stretch>
                </p:blipFill>
                <p:spPr>
                  <a:xfrm>
                    <a:off x="8371434" y="811523"/>
                    <a:ext cx="65520" cy="14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40" name="Freihand 39">
                    <a:extLst>
                      <a:ext uri="{FF2B5EF4-FFF2-40B4-BE49-F238E27FC236}">
                        <a16:creationId xmlns:a16="http://schemas.microsoft.com/office/drawing/2014/main" id="{1FDD3641-44DB-B071-1939-7BCB977E72CF}"/>
                      </a:ext>
                    </a:extLst>
                  </p14:cNvPr>
                  <p14:cNvContentPartPr/>
                  <p14:nvPr/>
                </p14:nvContentPartPr>
                <p14:xfrm>
                  <a:off x="8879754" y="821603"/>
                  <a:ext cx="43560" cy="122040"/>
                </p14:xfrm>
              </p:contentPart>
            </mc:Choice>
            <mc:Fallback xmlns="">
              <p:pic>
                <p:nvPicPr>
                  <p:cNvPr id="215" name="Freihand 214">
                    <a:extLst>
                      <a:ext uri="{FF2B5EF4-FFF2-40B4-BE49-F238E27FC236}">
                        <a16:creationId xmlns:a16="http://schemas.microsoft.com/office/drawing/2014/main" id="{6DBF45BD-2797-CFD5-2FF2-6293124B4E65}"/>
                      </a:ext>
                    </a:extLst>
                  </p:cNvPr>
                  <p:cNvPicPr/>
                  <p:nvPr/>
                </p:nvPicPr>
                <p:blipFill>
                  <a:blip r:embed="rId152"/>
                  <a:stretch>
                    <a:fillRect/>
                  </a:stretch>
                </p:blipFill>
                <p:spPr>
                  <a:xfrm>
                    <a:off x="8875434" y="817283"/>
                    <a:ext cx="52200" cy="130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41" name="Freihand 40">
                    <a:extLst>
                      <a:ext uri="{FF2B5EF4-FFF2-40B4-BE49-F238E27FC236}">
                        <a16:creationId xmlns:a16="http://schemas.microsoft.com/office/drawing/2014/main" id="{D8E763A9-1B65-C2CE-299F-B35FF4E5B38E}"/>
                      </a:ext>
                    </a:extLst>
                  </p14:cNvPr>
                  <p14:cNvContentPartPr/>
                  <p14:nvPr/>
                </p14:nvContentPartPr>
                <p14:xfrm>
                  <a:off x="8146434" y="825923"/>
                  <a:ext cx="210960" cy="363960"/>
                </p14:xfrm>
              </p:contentPart>
            </mc:Choice>
            <mc:Fallback xmlns="">
              <p:pic>
                <p:nvPicPr>
                  <p:cNvPr id="216" name="Freihand 215">
                    <a:extLst>
                      <a:ext uri="{FF2B5EF4-FFF2-40B4-BE49-F238E27FC236}">
                        <a16:creationId xmlns:a16="http://schemas.microsoft.com/office/drawing/2014/main" id="{F7E09BC3-CA31-9BB7-170D-D8D996E962F7}"/>
                      </a:ext>
                    </a:extLst>
                  </p:cNvPr>
                  <p:cNvPicPr/>
                  <p:nvPr/>
                </p:nvPicPr>
                <p:blipFill>
                  <a:blip r:embed="rId154"/>
                  <a:stretch>
                    <a:fillRect/>
                  </a:stretch>
                </p:blipFill>
                <p:spPr>
                  <a:xfrm>
                    <a:off x="8142114" y="821603"/>
                    <a:ext cx="219600" cy="37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42" name="Freihand 41">
                    <a:extLst>
                      <a:ext uri="{FF2B5EF4-FFF2-40B4-BE49-F238E27FC236}">
                        <a16:creationId xmlns:a16="http://schemas.microsoft.com/office/drawing/2014/main" id="{DA9CBDEF-88FF-5F23-5158-A3D9DF1E7E0C}"/>
                      </a:ext>
                    </a:extLst>
                  </p14:cNvPr>
                  <p14:cNvContentPartPr/>
                  <p14:nvPr/>
                </p14:nvContentPartPr>
                <p14:xfrm>
                  <a:off x="8954634" y="845003"/>
                  <a:ext cx="192240" cy="210960"/>
                </p14:xfrm>
              </p:contentPart>
            </mc:Choice>
            <mc:Fallback xmlns="">
              <p:pic>
                <p:nvPicPr>
                  <p:cNvPr id="218" name="Freihand 217">
                    <a:extLst>
                      <a:ext uri="{FF2B5EF4-FFF2-40B4-BE49-F238E27FC236}">
                        <a16:creationId xmlns:a16="http://schemas.microsoft.com/office/drawing/2014/main" id="{C3C4B654-A1E6-C77F-41FA-73E807DC2A50}"/>
                      </a:ext>
                    </a:extLst>
                  </p:cNvPr>
                  <p:cNvPicPr/>
                  <p:nvPr/>
                </p:nvPicPr>
                <p:blipFill>
                  <a:blip r:embed="rId156"/>
                  <a:stretch>
                    <a:fillRect/>
                  </a:stretch>
                </p:blipFill>
                <p:spPr>
                  <a:xfrm>
                    <a:off x="8950314" y="840683"/>
                    <a:ext cx="200880" cy="219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43" name="Freihand 42">
                    <a:extLst>
                      <a:ext uri="{FF2B5EF4-FFF2-40B4-BE49-F238E27FC236}">
                        <a16:creationId xmlns:a16="http://schemas.microsoft.com/office/drawing/2014/main" id="{7A9DA6D2-7433-A817-4B33-A9BCDC8C828B}"/>
                      </a:ext>
                    </a:extLst>
                  </p14:cNvPr>
                  <p14:cNvContentPartPr/>
                  <p14:nvPr/>
                </p14:nvContentPartPr>
                <p14:xfrm>
                  <a:off x="8648274" y="591203"/>
                  <a:ext cx="27360" cy="224640"/>
                </p14:xfrm>
              </p:contentPart>
            </mc:Choice>
            <mc:Fallback xmlns="">
              <p:pic>
                <p:nvPicPr>
                  <p:cNvPr id="222" name="Freihand 221">
                    <a:extLst>
                      <a:ext uri="{FF2B5EF4-FFF2-40B4-BE49-F238E27FC236}">
                        <a16:creationId xmlns:a16="http://schemas.microsoft.com/office/drawing/2014/main" id="{A0B0956A-1751-9DE7-7A2E-6F1C8D52950E}"/>
                      </a:ext>
                    </a:extLst>
                  </p:cNvPr>
                  <p:cNvPicPr/>
                  <p:nvPr/>
                </p:nvPicPr>
                <p:blipFill>
                  <a:blip r:embed="rId158"/>
                  <a:stretch>
                    <a:fillRect/>
                  </a:stretch>
                </p:blipFill>
                <p:spPr>
                  <a:xfrm>
                    <a:off x="8643954" y="586883"/>
                    <a:ext cx="36000" cy="23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44" name="Freihand 43">
                    <a:extLst>
                      <a:ext uri="{FF2B5EF4-FFF2-40B4-BE49-F238E27FC236}">
                        <a16:creationId xmlns:a16="http://schemas.microsoft.com/office/drawing/2014/main" id="{48157E5A-30B1-0F6A-A1E8-C8DA6F6EC981}"/>
                      </a:ext>
                    </a:extLst>
                  </p14:cNvPr>
                  <p14:cNvContentPartPr/>
                  <p14:nvPr/>
                </p14:nvContentPartPr>
                <p14:xfrm>
                  <a:off x="8586714" y="424163"/>
                  <a:ext cx="189000" cy="149040"/>
                </p14:xfrm>
              </p:contentPart>
            </mc:Choice>
            <mc:Fallback xmlns="">
              <p:pic>
                <p:nvPicPr>
                  <p:cNvPr id="224" name="Freihand 223">
                    <a:extLst>
                      <a:ext uri="{FF2B5EF4-FFF2-40B4-BE49-F238E27FC236}">
                        <a16:creationId xmlns:a16="http://schemas.microsoft.com/office/drawing/2014/main" id="{C22C38AE-C6A8-9CD5-CDEE-AA2DCDD3CB8E}"/>
                      </a:ext>
                    </a:extLst>
                  </p:cNvPr>
                  <p:cNvPicPr/>
                  <p:nvPr/>
                </p:nvPicPr>
                <p:blipFill>
                  <a:blip r:embed="rId160"/>
                  <a:stretch>
                    <a:fillRect/>
                  </a:stretch>
                </p:blipFill>
                <p:spPr>
                  <a:xfrm>
                    <a:off x="8582394" y="419843"/>
                    <a:ext cx="197640" cy="157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1">
                <p14:nvContentPartPr>
                  <p14:cNvPr id="45" name="Freihand 44">
                    <a:extLst>
                      <a:ext uri="{FF2B5EF4-FFF2-40B4-BE49-F238E27FC236}">
                        <a16:creationId xmlns:a16="http://schemas.microsoft.com/office/drawing/2014/main" id="{13E5D036-4F18-4E96-3FC1-3ADB26A88B95}"/>
                      </a:ext>
                    </a:extLst>
                  </p14:cNvPr>
                  <p14:cNvContentPartPr/>
                  <p14:nvPr/>
                </p14:nvContentPartPr>
                <p14:xfrm>
                  <a:off x="8919354" y="703523"/>
                  <a:ext cx="306720" cy="85680"/>
                </p14:xfrm>
              </p:contentPart>
            </mc:Choice>
            <mc:Fallback xmlns="">
              <p:pic>
                <p:nvPicPr>
                  <p:cNvPr id="226" name="Freihand 225">
                    <a:extLst>
                      <a:ext uri="{FF2B5EF4-FFF2-40B4-BE49-F238E27FC236}">
                        <a16:creationId xmlns:a16="http://schemas.microsoft.com/office/drawing/2014/main" id="{B3ECD6FA-CCF7-EA1F-5D10-2966A74BCD69}"/>
                      </a:ext>
                    </a:extLst>
                  </p:cNvPr>
                  <p:cNvPicPr/>
                  <p:nvPr/>
                </p:nvPicPr>
                <p:blipFill>
                  <a:blip r:embed="rId162"/>
                  <a:stretch>
                    <a:fillRect/>
                  </a:stretch>
                </p:blipFill>
                <p:spPr>
                  <a:xfrm>
                    <a:off x="8915034" y="699203"/>
                    <a:ext cx="315360" cy="9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3">
                <p14:nvContentPartPr>
                  <p14:cNvPr id="46" name="Freihand 45">
                    <a:extLst>
                      <a:ext uri="{FF2B5EF4-FFF2-40B4-BE49-F238E27FC236}">
                        <a16:creationId xmlns:a16="http://schemas.microsoft.com/office/drawing/2014/main" id="{55285679-61E2-51A0-A783-AFF117AE784E}"/>
                      </a:ext>
                    </a:extLst>
                  </p14:cNvPr>
                  <p14:cNvContentPartPr/>
                  <p14:nvPr/>
                </p14:nvContentPartPr>
                <p14:xfrm>
                  <a:off x="8952834" y="521003"/>
                  <a:ext cx="329040" cy="245880"/>
                </p14:xfrm>
              </p:contentPart>
            </mc:Choice>
            <mc:Fallback xmlns="">
              <p:pic>
                <p:nvPicPr>
                  <p:cNvPr id="227" name="Freihand 226">
                    <a:extLst>
                      <a:ext uri="{FF2B5EF4-FFF2-40B4-BE49-F238E27FC236}">
                        <a16:creationId xmlns:a16="http://schemas.microsoft.com/office/drawing/2014/main" id="{44DD95BA-A59A-D327-40A5-0EF21C1F2E62}"/>
                      </a:ext>
                    </a:extLst>
                  </p:cNvPr>
                  <p:cNvPicPr/>
                  <p:nvPr/>
                </p:nvPicPr>
                <p:blipFill>
                  <a:blip r:embed="rId164"/>
                  <a:stretch>
                    <a:fillRect/>
                  </a:stretch>
                </p:blipFill>
                <p:spPr>
                  <a:xfrm>
                    <a:off x="8948514" y="516683"/>
                    <a:ext cx="337680" cy="254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5">
                <p14:nvContentPartPr>
                  <p14:cNvPr id="47" name="Freihand 46">
                    <a:extLst>
                      <a:ext uri="{FF2B5EF4-FFF2-40B4-BE49-F238E27FC236}">
                        <a16:creationId xmlns:a16="http://schemas.microsoft.com/office/drawing/2014/main" id="{F0552B32-6792-5333-EF53-6AABAF6A2658}"/>
                      </a:ext>
                    </a:extLst>
                  </p14:cNvPr>
                  <p14:cNvContentPartPr/>
                  <p14:nvPr/>
                </p14:nvContentPartPr>
                <p14:xfrm>
                  <a:off x="8083074" y="685883"/>
                  <a:ext cx="339120" cy="88200"/>
                </p14:xfrm>
              </p:contentPart>
            </mc:Choice>
            <mc:Fallback xmlns="">
              <p:pic>
                <p:nvPicPr>
                  <p:cNvPr id="230" name="Freihand 229">
                    <a:extLst>
                      <a:ext uri="{FF2B5EF4-FFF2-40B4-BE49-F238E27FC236}">
                        <a16:creationId xmlns:a16="http://schemas.microsoft.com/office/drawing/2014/main" id="{32624C84-DFCE-9760-D9FF-D7423455EF69}"/>
                      </a:ext>
                    </a:extLst>
                  </p:cNvPr>
                  <p:cNvPicPr/>
                  <p:nvPr/>
                </p:nvPicPr>
                <p:blipFill>
                  <a:blip r:embed="rId166"/>
                  <a:stretch>
                    <a:fillRect/>
                  </a:stretch>
                </p:blipFill>
                <p:spPr>
                  <a:xfrm>
                    <a:off x="8078754" y="681563"/>
                    <a:ext cx="347760" cy="96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7">
                <p14:nvContentPartPr>
                  <p14:cNvPr id="48" name="Freihand 47">
                    <a:extLst>
                      <a:ext uri="{FF2B5EF4-FFF2-40B4-BE49-F238E27FC236}">
                        <a16:creationId xmlns:a16="http://schemas.microsoft.com/office/drawing/2014/main" id="{1687EE0C-8411-E0CB-2166-3B9AF4D451FB}"/>
                      </a:ext>
                    </a:extLst>
                  </p14:cNvPr>
                  <p14:cNvContentPartPr/>
                  <p14:nvPr/>
                </p14:nvContentPartPr>
                <p14:xfrm>
                  <a:off x="7881834" y="376643"/>
                  <a:ext cx="665640" cy="241560"/>
                </p14:xfrm>
              </p:contentPart>
            </mc:Choice>
            <mc:Fallback xmlns="">
              <p:pic>
                <p:nvPicPr>
                  <p:cNvPr id="256" name="Freihand 255">
                    <a:extLst>
                      <a:ext uri="{FF2B5EF4-FFF2-40B4-BE49-F238E27FC236}">
                        <a16:creationId xmlns:a16="http://schemas.microsoft.com/office/drawing/2014/main" id="{F1C06BCE-1DF1-53CB-7F9B-E7C031CE4DA6}"/>
                      </a:ext>
                    </a:extLst>
                  </p:cNvPr>
                  <p:cNvPicPr/>
                  <p:nvPr/>
                </p:nvPicPr>
                <p:blipFill>
                  <a:blip r:embed="rId168"/>
                  <a:stretch>
                    <a:fillRect/>
                  </a:stretch>
                </p:blipFill>
                <p:spPr>
                  <a:xfrm>
                    <a:off x="7877514" y="372323"/>
                    <a:ext cx="674280" cy="250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9">
                <p14:nvContentPartPr>
                  <p14:cNvPr id="49" name="Freihand 48">
                    <a:extLst>
                      <a:ext uri="{FF2B5EF4-FFF2-40B4-BE49-F238E27FC236}">
                        <a16:creationId xmlns:a16="http://schemas.microsoft.com/office/drawing/2014/main" id="{D7AEAAFE-5B6A-40D7-753B-47B642B6D881}"/>
                      </a:ext>
                    </a:extLst>
                  </p14:cNvPr>
                  <p14:cNvContentPartPr/>
                  <p14:nvPr/>
                </p14:nvContentPartPr>
                <p14:xfrm>
                  <a:off x="8782554" y="418043"/>
                  <a:ext cx="697680" cy="239400"/>
                </p14:xfrm>
              </p:contentPart>
            </mc:Choice>
            <mc:Fallback xmlns="">
              <p:pic>
                <p:nvPicPr>
                  <p:cNvPr id="263" name="Freihand 262">
                    <a:extLst>
                      <a:ext uri="{FF2B5EF4-FFF2-40B4-BE49-F238E27FC236}">
                        <a16:creationId xmlns:a16="http://schemas.microsoft.com/office/drawing/2014/main" id="{65E9EDA8-9110-AB11-707F-F2A4F6A9B0D1}"/>
                      </a:ext>
                    </a:extLst>
                  </p:cNvPr>
                  <p:cNvPicPr/>
                  <p:nvPr/>
                </p:nvPicPr>
                <p:blipFill>
                  <a:blip r:embed="rId170"/>
                  <a:stretch>
                    <a:fillRect/>
                  </a:stretch>
                </p:blipFill>
                <p:spPr>
                  <a:xfrm>
                    <a:off x="8778234" y="413723"/>
                    <a:ext cx="706320" cy="248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1">
                <p14:nvContentPartPr>
                  <p14:cNvPr id="50" name="Freihand 49">
                    <a:extLst>
                      <a:ext uri="{FF2B5EF4-FFF2-40B4-BE49-F238E27FC236}">
                        <a16:creationId xmlns:a16="http://schemas.microsoft.com/office/drawing/2014/main" id="{EAEB78C1-32FD-66A8-155B-9611250E7131}"/>
                      </a:ext>
                    </a:extLst>
                  </p14:cNvPr>
                  <p14:cNvContentPartPr/>
                  <p14:nvPr/>
                </p14:nvContentPartPr>
                <p14:xfrm>
                  <a:off x="9423354" y="367226"/>
                  <a:ext cx="55265" cy="65937"/>
                </p14:xfrm>
              </p:contentPart>
            </mc:Choice>
            <mc:Fallback xmlns="">
              <p:pic>
                <p:nvPicPr>
                  <p:cNvPr id="50" name="Freihand 49">
                    <a:extLst>
                      <a:ext uri="{FF2B5EF4-FFF2-40B4-BE49-F238E27FC236}">
                        <a16:creationId xmlns:a16="http://schemas.microsoft.com/office/drawing/2014/main" id="{EAEB78C1-32FD-66A8-155B-9611250E7131}"/>
                      </a:ext>
                    </a:extLst>
                  </p:cNvPr>
                  <p:cNvPicPr/>
                  <p:nvPr/>
                </p:nvPicPr>
                <p:blipFill>
                  <a:blip r:embed="rId172"/>
                  <a:stretch>
                    <a:fillRect/>
                  </a:stretch>
                </p:blipFill>
                <p:spPr>
                  <a:xfrm>
                    <a:off x="9412301" y="356167"/>
                    <a:ext cx="77162" cy="878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3">
                <p14:nvContentPartPr>
                  <p14:cNvPr id="51" name="Freihand 50">
                    <a:extLst>
                      <a:ext uri="{FF2B5EF4-FFF2-40B4-BE49-F238E27FC236}">
                        <a16:creationId xmlns:a16="http://schemas.microsoft.com/office/drawing/2014/main" id="{1F534C58-6F27-EBEE-CD44-C913F253BA2E}"/>
                      </a:ext>
                    </a:extLst>
                  </p14:cNvPr>
                  <p14:cNvContentPartPr/>
                  <p14:nvPr/>
                </p14:nvContentPartPr>
                <p14:xfrm>
                  <a:off x="8778954" y="368723"/>
                  <a:ext cx="290160" cy="129240"/>
                </p14:xfrm>
              </p:contentPart>
            </mc:Choice>
            <mc:Fallback xmlns="">
              <p:pic>
                <p:nvPicPr>
                  <p:cNvPr id="266" name="Freihand 265">
                    <a:extLst>
                      <a:ext uri="{FF2B5EF4-FFF2-40B4-BE49-F238E27FC236}">
                        <a16:creationId xmlns:a16="http://schemas.microsoft.com/office/drawing/2014/main" id="{AFDE1D21-F658-F9A4-5ED0-EAC3D697060B}"/>
                      </a:ext>
                    </a:extLst>
                  </p:cNvPr>
                  <p:cNvPicPr/>
                  <p:nvPr/>
                </p:nvPicPr>
                <p:blipFill>
                  <a:blip r:embed="rId174"/>
                  <a:stretch>
                    <a:fillRect/>
                  </a:stretch>
                </p:blipFill>
                <p:spPr>
                  <a:xfrm>
                    <a:off x="8774634" y="364403"/>
                    <a:ext cx="298800" cy="13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5">
                <p14:nvContentPartPr>
                  <p14:cNvPr id="52" name="Freihand 51">
                    <a:extLst>
                      <a:ext uri="{FF2B5EF4-FFF2-40B4-BE49-F238E27FC236}">
                        <a16:creationId xmlns:a16="http://schemas.microsoft.com/office/drawing/2014/main" id="{CC1913B5-411F-8C66-C1CE-CE873BBCC0DC}"/>
                      </a:ext>
                    </a:extLst>
                  </p14:cNvPr>
                  <p14:cNvContentPartPr/>
                  <p14:nvPr/>
                </p14:nvContentPartPr>
                <p14:xfrm>
                  <a:off x="7927914" y="1374563"/>
                  <a:ext cx="136440" cy="114480"/>
                </p14:xfrm>
              </p:contentPart>
            </mc:Choice>
            <mc:Fallback xmlns="">
              <p:pic>
                <p:nvPicPr>
                  <p:cNvPr id="277" name="Freihand 276">
                    <a:extLst>
                      <a:ext uri="{FF2B5EF4-FFF2-40B4-BE49-F238E27FC236}">
                        <a16:creationId xmlns:a16="http://schemas.microsoft.com/office/drawing/2014/main" id="{50A06277-ED2C-8850-3682-6A392AC15D62}"/>
                      </a:ext>
                    </a:extLst>
                  </p:cNvPr>
                  <p:cNvPicPr/>
                  <p:nvPr/>
                </p:nvPicPr>
                <p:blipFill>
                  <a:blip r:embed="rId176"/>
                  <a:stretch>
                    <a:fillRect/>
                  </a:stretch>
                </p:blipFill>
                <p:spPr>
                  <a:xfrm>
                    <a:off x="7923594" y="1370243"/>
                    <a:ext cx="145080" cy="123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7">
                <p14:nvContentPartPr>
                  <p14:cNvPr id="53" name="Freihand 52">
                    <a:extLst>
                      <a:ext uri="{FF2B5EF4-FFF2-40B4-BE49-F238E27FC236}">
                        <a16:creationId xmlns:a16="http://schemas.microsoft.com/office/drawing/2014/main" id="{A3E20A15-8129-55F2-F1C4-C4CD740936AA}"/>
                      </a:ext>
                    </a:extLst>
                  </p14:cNvPr>
                  <p14:cNvContentPartPr/>
                  <p14:nvPr/>
                </p14:nvContentPartPr>
                <p14:xfrm>
                  <a:off x="7699928" y="987557"/>
                  <a:ext cx="191880" cy="264240"/>
                </p14:xfrm>
              </p:contentPart>
            </mc:Choice>
            <mc:Fallback xmlns="">
              <p:pic>
                <p:nvPicPr>
                  <p:cNvPr id="289" name="Freihand 288">
                    <a:extLst>
                      <a:ext uri="{FF2B5EF4-FFF2-40B4-BE49-F238E27FC236}">
                        <a16:creationId xmlns:a16="http://schemas.microsoft.com/office/drawing/2014/main" id="{DCFF11D4-F14E-843C-79D4-5A8F57891CD2}"/>
                      </a:ext>
                    </a:extLst>
                  </p:cNvPr>
                  <p:cNvPicPr/>
                  <p:nvPr/>
                </p:nvPicPr>
                <p:blipFill>
                  <a:blip r:embed="rId178"/>
                  <a:stretch>
                    <a:fillRect/>
                  </a:stretch>
                </p:blipFill>
                <p:spPr>
                  <a:xfrm>
                    <a:off x="7695608" y="983237"/>
                    <a:ext cx="200520" cy="27288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54" name="Gruppieren 53">
                <a:extLst>
                  <a:ext uri="{FF2B5EF4-FFF2-40B4-BE49-F238E27FC236}">
                    <a16:creationId xmlns:a16="http://schemas.microsoft.com/office/drawing/2014/main" id="{DB845926-48CC-6237-F8C3-3288D95465D1}"/>
                  </a:ext>
                </a:extLst>
              </p:cNvPr>
              <p:cNvGrpSpPr/>
              <p:nvPr/>
            </p:nvGrpSpPr>
            <p:grpSpPr>
              <a:xfrm>
                <a:off x="7695608" y="370163"/>
                <a:ext cx="818386" cy="1191600"/>
                <a:chOff x="7695608" y="370163"/>
                <a:chExt cx="818386" cy="119160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179">
                  <p14:nvContentPartPr>
                    <p14:cNvPr id="66" name="Freihand 65">
                      <a:extLst>
                        <a:ext uri="{FF2B5EF4-FFF2-40B4-BE49-F238E27FC236}">
                          <a16:creationId xmlns:a16="http://schemas.microsoft.com/office/drawing/2014/main" id="{BA0A20C2-C894-C09F-5877-30EBA519A64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42474" y="1234163"/>
                    <a:ext cx="16560" cy="8640"/>
                  </p14:xfrm>
                </p:contentPart>
              </mc:Choice>
              <mc:Fallback xmlns="">
                <p:pic>
                  <p:nvPicPr>
                    <p:cNvPr id="94" name="Freihand 93">
                      <a:extLst>
                        <a:ext uri="{FF2B5EF4-FFF2-40B4-BE49-F238E27FC236}">
                          <a16:creationId xmlns:a16="http://schemas.microsoft.com/office/drawing/2014/main" id="{5F5A50FD-259F-212C-0436-D97A50090E49}"/>
                        </a:ext>
                      </a:extLst>
                    </p:cNvPr>
                    <p:cNvPicPr/>
                    <p:nvPr/>
                  </p:nvPicPr>
                  <p:blipFill>
                    <a:blip r:embed="rId180"/>
                    <a:stretch>
                      <a:fillRect/>
                    </a:stretch>
                  </p:blipFill>
                  <p:spPr>
                    <a:xfrm>
                      <a:off x="8138154" y="1229843"/>
                      <a:ext cx="25200" cy="17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1">
                  <p14:nvContentPartPr>
                    <p14:cNvPr id="67" name="Freihand 66">
                      <a:extLst>
                        <a:ext uri="{FF2B5EF4-FFF2-40B4-BE49-F238E27FC236}">
                          <a16:creationId xmlns:a16="http://schemas.microsoft.com/office/drawing/2014/main" id="{94C2117B-D22B-1814-1CFA-D94E01E8EBE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48594" y="1234883"/>
                    <a:ext cx="33480" cy="4320"/>
                  </p14:xfrm>
                </p:contentPart>
              </mc:Choice>
              <mc:Fallback xmlns="">
                <p:pic>
                  <p:nvPicPr>
                    <p:cNvPr id="95" name="Freihand 94">
                      <a:extLst>
                        <a:ext uri="{FF2B5EF4-FFF2-40B4-BE49-F238E27FC236}">
                          <a16:creationId xmlns:a16="http://schemas.microsoft.com/office/drawing/2014/main" id="{6BF66247-2E6A-2B55-FF3E-C949B72274A6}"/>
                        </a:ext>
                      </a:extLst>
                    </p:cNvPr>
                    <p:cNvPicPr/>
                    <p:nvPr/>
                  </p:nvPicPr>
                  <p:blipFill>
                    <a:blip r:embed="rId182"/>
                    <a:stretch>
                      <a:fillRect/>
                    </a:stretch>
                  </p:blipFill>
                  <p:spPr>
                    <a:xfrm>
                      <a:off x="8144274" y="1230563"/>
                      <a:ext cx="42120" cy="129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3">
                  <p14:nvContentPartPr>
                    <p14:cNvPr id="68" name="Freihand 67">
                      <a:extLst>
                        <a:ext uri="{FF2B5EF4-FFF2-40B4-BE49-F238E27FC236}">
                          <a16:creationId xmlns:a16="http://schemas.microsoft.com/office/drawing/2014/main" id="{95F06389-0C4D-D623-6D82-D2B0F7CAAA9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48954" y="1239563"/>
                    <a:ext cx="27360" cy="1440"/>
                  </p14:xfrm>
                </p:contentPart>
              </mc:Choice>
              <mc:Fallback xmlns="">
                <p:pic>
                  <p:nvPicPr>
                    <p:cNvPr id="96" name="Freihand 95">
                      <a:extLst>
                        <a:ext uri="{FF2B5EF4-FFF2-40B4-BE49-F238E27FC236}">
                          <a16:creationId xmlns:a16="http://schemas.microsoft.com/office/drawing/2014/main" id="{EC2262EC-2917-D05E-91C3-E7D2BEBD7833}"/>
                        </a:ext>
                      </a:extLst>
                    </p:cNvPr>
                    <p:cNvPicPr/>
                    <p:nvPr/>
                  </p:nvPicPr>
                  <p:blipFill>
                    <a:blip r:embed="rId184"/>
                    <a:stretch>
                      <a:fillRect/>
                    </a:stretch>
                  </p:blipFill>
                  <p:spPr>
                    <a:xfrm>
                      <a:off x="8144634" y="1235243"/>
                      <a:ext cx="36000" cy="100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5">
                  <p14:nvContentPartPr>
                    <p14:cNvPr id="69" name="Freihand 68">
                      <a:extLst>
                        <a:ext uri="{FF2B5EF4-FFF2-40B4-BE49-F238E27FC236}">
                          <a16:creationId xmlns:a16="http://schemas.microsoft.com/office/drawing/2014/main" id="{4AFBC8B4-50D8-D3DE-CCCD-21C0BD78F57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48234" y="1232363"/>
                    <a:ext cx="33840" cy="2160"/>
                  </p14:xfrm>
                </p:contentPart>
              </mc:Choice>
              <mc:Fallback xmlns="">
                <p:pic>
                  <p:nvPicPr>
                    <p:cNvPr id="97" name="Freihand 96">
                      <a:extLst>
                        <a:ext uri="{FF2B5EF4-FFF2-40B4-BE49-F238E27FC236}">
                          <a16:creationId xmlns:a16="http://schemas.microsoft.com/office/drawing/2014/main" id="{BC8CD740-70A6-A48B-DABD-BDEF1E6CEF12}"/>
                        </a:ext>
                      </a:extLst>
                    </p:cNvPr>
                    <p:cNvPicPr/>
                    <p:nvPr/>
                  </p:nvPicPr>
                  <p:blipFill>
                    <a:blip r:embed="rId186"/>
                    <a:stretch>
                      <a:fillRect/>
                    </a:stretch>
                  </p:blipFill>
                  <p:spPr>
                    <a:xfrm>
                      <a:off x="8143914" y="1228043"/>
                      <a:ext cx="42480" cy="108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7">
                  <p14:nvContentPartPr>
                    <p14:cNvPr id="70" name="Freihand 69">
                      <a:extLst>
                        <a:ext uri="{FF2B5EF4-FFF2-40B4-BE49-F238E27FC236}">
                          <a16:creationId xmlns:a16="http://schemas.microsoft.com/office/drawing/2014/main" id="{128BF7E1-4B80-177A-361C-B45A1275F44E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50794" y="377003"/>
                    <a:ext cx="205200" cy="1043640"/>
                  </p14:xfrm>
                </p:contentPart>
              </mc:Choice>
              <mc:Fallback xmlns="">
                <p:pic>
                  <p:nvPicPr>
                    <p:cNvPr id="273" name="Freihand 272">
                      <a:extLst>
                        <a:ext uri="{FF2B5EF4-FFF2-40B4-BE49-F238E27FC236}">
                          <a16:creationId xmlns:a16="http://schemas.microsoft.com/office/drawing/2014/main" id="{60EFDB02-4F0E-9CA9-7EDC-B15BFA3203ED}"/>
                        </a:ext>
                      </a:extLst>
                    </p:cNvPr>
                    <p:cNvPicPr/>
                    <p:nvPr/>
                  </p:nvPicPr>
                  <p:blipFill>
                    <a:blip r:embed="rId188"/>
                    <a:stretch>
                      <a:fillRect/>
                    </a:stretch>
                  </p:blipFill>
                  <p:spPr>
                    <a:xfrm>
                      <a:off x="7746474" y="372683"/>
                      <a:ext cx="213840" cy="1052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9">
                  <p14:nvContentPartPr>
                    <p14:cNvPr id="71" name="Freihand 70">
                      <a:extLst>
                        <a:ext uri="{FF2B5EF4-FFF2-40B4-BE49-F238E27FC236}">
                          <a16:creationId xmlns:a16="http://schemas.microsoft.com/office/drawing/2014/main" id="{D5BDE11C-031D-4CE8-6CBD-07FDE2341F7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932234" y="1382123"/>
                    <a:ext cx="57240" cy="179640"/>
                  </p14:xfrm>
                </p:contentPart>
              </mc:Choice>
              <mc:Fallback xmlns="">
                <p:pic>
                  <p:nvPicPr>
                    <p:cNvPr id="275" name="Freihand 274">
                      <a:extLst>
                        <a:ext uri="{FF2B5EF4-FFF2-40B4-BE49-F238E27FC236}">
                          <a16:creationId xmlns:a16="http://schemas.microsoft.com/office/drawing/2014/main" id="{E2508D6A-4701-1C8A-2467-1FCB88C8F15B}"/>
                        </a:ext>
                      </a:extLst>
                    </p:cNvPr>
                    <p:cNvPicPr/>
                    <p:nvPr/>
                  </p:nvPicPr>
                  <p:blipFill>
                    <a:blip r:embed="rId190"/>
                    <a:stretch>
                      <a:fillRect/>
                    </a:stretch>
                  </p:blipFill>
                  <p:spPr>
                    <a:xfrm>
                      <a:off x="7927914" y="1377803"/>
                      <a:ext cx="65880" cy="188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1">
                  <p14:nvContentPartPr>
                    <p14:cNvPr id="72" name="Freihand 71">
                      <a:extLst>
                        <a:ext uri="{FF2B5EF4-FFF2-40B4-BE49-F238E27FC236}">
                          <a16:creationId xmlns:a16="http://schemas.microsoft.com/office/drawing/2014/main" id="{D72D47A8-5ECE-C983-86D5-B9A8D547BC7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082354" y="519923"/>
                    <a:ext cx="297000" cy="237960"/>
                  </p14:xfrm>
                </p:contentPart>
              </mc:Choice>
              <mc:Fallback xmlns="">
                <p:pic>
                  <p:nvPicPr>
                    <p:cNvPr id="231" name="Freihand 230">
                      <a:extLst>
                        <a:ext uri="{FF2B5EF4-FFF2-40B4-BE49-F238E27FC236}">
                          <a16:creationId xmlns:a16="http://schemas.microsoft.com/office/drawing/2014/main" id="{A37F6FCA-FBE7-EF5D-5933-19E3632D4071}"/>
                        </a:ext>
                      </a:extLst>
                    </p:cNvPr>
                    <p:cNvPicPr/>
                    <p:nvPr/>
                  </p:nvPicPr>
                  <p:blipFill>
                    <a:blip r:embed="rId192"/>
                    <a:stretch>
                      <a:fillRect/>
                    </a:stretch>
                  </p:blipFill>
                  <p:spPr>
                    <a:xfrm>
                      <a:off x="8078034" y="515603"/>
                      <a:ext cx="305640" cy="246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3">
                  <p14:nvContentPartPr>
                    <p14:cNvPr id="73" name="Freihand 72">
                      <a:extLst>
                        <a:ext uri="{FF2B5EF4-FFF2-40B4-BE49-F238E27FC236}">
                          <a16:creationId xmlns:a16="http://schemas.microsoft.com/office/drawing/2014/main" id="{91294711-F1FA-90A3-6DB5-FF29B2BE9DA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057874" y="584363"/>
                    <a:ext cx="76320" cy="158400"/>
                  </p14:xfrm>
                </p:contentPart>
              </mc:Choice>
              <mc:Fallback xmlns="">
                <p:pic>
                  <p:nvPicPr>
                    <p:cNvPr id="232" name="Freihand 231">
                      <a:extLst>
                        <a:ext uri="{FF2B5EF4-FFF2-40B4-BE49-F238E27FC236}">
                          <a16:creationId xmlns:a16="http://schemas.microsoft.com/office/drawing/2014/main" id="{DD1557E6-07E9-7AE2-86B5-6587CBCD0905}"/>
                        </a:ext>
                      </a:extLst>
                    </p:cNvPr>
                    <p:cNvPicPr/>
                    <p:nvPr/>
                  </p:nvPicPr>
                  <p:blipFill>
                    <a:blip r:embed="rId194"/>
                    <a:stretch>
                      <a:fillRect/>
                    </a:stretch>
                  </p:blipFill>
                  <p:spPr>
                    <a:xfrm>
                      <a:off x="8053554" y="580043"/>
                      <a:ext cx="84960" cy="167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5">
                  <p14:nvContentPartPr>
                    <p14:cNvPr id="74" name="Freihand 73">
                      <a:extLst>
                        <a:ext uri="{FF2B5EF4-FFF2-40B4-BE49-F238E27FC236}">
                          <a16:creationId xmlns:a16="http://schemas.microsoft.com/office/drawing/2014/main" id="{6D4EF29C-78E8-A6CC-FED9-BE15B77E34E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21594" y="559163"/>
                    <a:ext cx="45000" cy="28800"/>
                  </p14:xfrm>
                </p:contentPart>
              </mc:Choice>
              <mc:Fallback xmlns="">
                <p:pic>
                  <p:nvPicPr>
                    <p:cNvPr id="234" name="Freihand 233">
                      <a:extLst>
                        <a:ext uri="{FF2B5EF4-FFF2-40B4-BE49-F238E27FC236}">
                          <a16:creationId xmlns:a16="http://schemas.microsoft.com/office/drawing/2014/main" id="{6351D5D4-B680-1364-368A-88E6246E6B25}"/>
                        </a:ext>
                      </a:extLst>
                    </p:cNvPr>
                    <p:cNvPicPr/>
                    <p:nvPr/>
                  </p:nvPicPr>
                  <p:blipFill>
                    <a:blip r:embed="rId196"/>
                    <a:stretch>
                      <a:fillRect/>
                    </a:stretch>
                  </p:blipFill>
                  <p:spPr>
                    <a:xfrm>
                      <a:off x="8117274" y="554843"/>
                      <a:ext cx="53640" cy="374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7">
                  <p14:nvContentPartPr>
                    <p14:cNvPr id="75" name="Freihand 74">
                      <a:extLst>
                        <a:ext uri="{FF2B5EF4-FFF2-40B4-BE49-F238E27FC236}">
                          <a16:creationId xmlns:a16="http://schemas.microsoft.com/office/drawing/2014/main" id="{696BF205-67C7-891D-0652-1B6AF58169D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278914" y="526043"/>
                    <a:ext cx="122760" cy="61200"/>
                  </p14:xfrm>
                </p:contentPart>
              </mc:Choice>
              <mc:Fallback xmlns="">
                <p:pic>
                  <p:nvPicPr>
                    <p:cNvPr id="236" name="Freihand 235">
                      <a:extLst>
                        <a:ext uri="{FF2B5EF4-FFF2-40B4-BE49-F238E27FC236}">
                          <a16:creationId xmlns:a16="http://schemas.microsoft.com/office/drawing/2014/main" id="{7B5ACE9E-DE30-8A45-77EE-C83581FB6EE6}"/>
                        </a:ext>
                      </a:extLst>
                    </p:cNvPr>
                    <p:cNvPicPr/>
                    <p:nvPr/>
                  </p:nvPicPr>
                  <p:blipFill>
                    <a:blip r:embed="rId198"/>
                    <a:stretch>
                      <a:fillRect/>
                    </a:stretch>
                  </p:blipFill>
                  <p:spPr>
                    <a:xfrm>
                      <a:off x="8274594" y="521723"/>
                      <a:ext cx="131400" cy="698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9">
                  <p14:nvContentPartPr>
                    <p14:cNvPr id="76" name="Freihand 75">
                      <a:extLst>
                        <a:ext uri="{FF2B5EF4-FFF2-40B4-BE49-F238E27FC236}">
                          <a16:creationId xmlns:a16="http://schemas.microsoft.com/office/drawing/2014/main" id="{81A9FDBA-8621-2E1F-F830-C668D5D280E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160114" y="611003"/>
                    <a:ext cx="164880" cy="114120"/>
                  </p14:xfrm>
                </p:contentPart>
              </mc:Choice>
              <mc:Fallback xmlns="">
                <p:pic>
                  <p:nvPicPr>
                    <p:cNvPr id="241" name="Freihand 240">
                      <a:extLst>
                        <a:ext uri="{FF2B5EF4-FFF2-40B4-BE49-F238E27FC236}">
                          <a16:creationId xmlns:a16="http://schemas.microsoft.com/office/drawing/2014/main" id="{4FCB6EA3-1E45-E09D-8AFE-030844D5F7D4}"/>
                        </a:ext>
                      </a:extLst>
                    </p:cNvPr>
                    <p:cNvPicPr/>
                    <p:nvPr/>
                  </p:nvPicPr>
                  <p:blipFill>
                    <a:blip r:embed="rId200"/>
                    <a:stretch>
                      <a:fillRect/>
                    </a:stretch>
                  </p:blipFill>
                  <p:spPr>
                    <a:xfrm>
                      <a:off x="8155794" y="606683"/>
                      <a:ext cx="173520" cy="1227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1">
                  <p14:nvContentPartPr>
                    <p14:cNvPr id="77" name="Freihand 76">
                      <a:extLst>
                        <a:ext uri="{FF2B5EF4-FFF2-40B4-BE49-F238E27FC236}">
                          <a16:creationId xmlns:a16="http://schemas.microsoft.com/office/drawing/2014/main" id="{DEF330F4-B8B5-A5AF-93D1-49549505515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215554" y="666083"/>
                    <a:ext cx="61920" cy="41400"/>
                  </p14:xfrm>
                </p:contentPart>
              </mc:Choice>
              <mc:Fallback xmlns="">
                <p:pic>
                  <p:nvPicPr>
                    <p:cNvPr id="242" name="Freihand 241">
                      <a:extLst>
                        <a:ext uri="{FF2B5EF4-FFF2-40B4-BE49-F238E27FC236}">
                          <a16:creationId xmlns:a16="http://schemas.microsoft.com/office/drawing/2014/main" id="{6C61C5D5-C288-5703-44E8-BC91418897D9}"/>
                        </a:ext>
                      </a:extLst>
                    </p:cNvPr>
                    <p:cNvPicPr/>
                    <p:nvPr/>
                  </p:nvPicPr>
                  <p:blipFill>
                    <a:blip r:embed="rId202"/>
                    <a:stretch>
                      <a:fillRect/>
                    </a:stretch>
                  </p:blipFill>
                  <p:spPr>
                    <a:xfrm>
                      <a:off x="8211234" y="661763"/>
                      <a:ext cx="7056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3">
                  <p14:nvContentPartPr>
                    <p14:cNvPr id="78" name="Freihand 77">
                      <a:extLst>
                        <a:ext uri="{FF2B5EF4-FFF2-40B4-BE49-F238E27FC236}">
                          <a16:creationId xmlns:a16="http://schemas.microsoft.com/office/drawing/2014/main" id="{F9CBA76B-C533-4CF2-2BC9-F20021725E9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355234" y="370163"/>
                    <a:ext cx="158760" cy="75960"/>
                  </p14:xfrm>
                </p:contentPart>
              </mc:Choice>
              <mc:Fallback xmlns="">
                <p:pic>
                  <p:nvPicPr>
                    <p:cNvPr id="258" name="Freihand 257">
                      <a:extLst>
                        <a:ext uri="{FF2B5EF4-FFF2-40B4-BE49-F238E27FC236}">
                          <a16:creationId xmlns:a16="http://schemas.microsoft.com/office/drawing/2014/main" id="{E19B19AB-8A6F-F3B8-0BED-2FC23E6EFB12}"/>
                        </a:ext>
                      </a:extLst>
                    </p:cNvPr>
                    <p:cNvPicPr/>
                    <p:nvPr/>
                  </p:nvPicPr>
                  <p:blipFill>
                    <a:blip r:embed="rId204"/>
                    <a:stretch>
                      <a:fillRect/>
                    </a:stretch>
                  </p:blipFill>
                  <p:spPr>
                    <a:xfrm>
                      <a:off x="8350914" y="365843"/>
                      <a:ext cx="167400" cy="84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5">
                  <p14:nvContentPartPr>
                    <p14:cNvPr id="79" name="Freihand 78">
                      <a:extLst>
                        <a:ext uri="{FF2B5EF4-FFF2-40B4-BE49-F238E27FC236}">
                          <a16:creationId xmlns:a16="http://schemas.microsoft.com/office/drawing/2014/main" id="{B5426763-D973-265C-69D6-9BB9B167440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844394" y="372683"/>
                    <a:ext cx="75240" cy="245520"/>
                  </p14:xfrm>
                </p:contentPart>
              </mc:Choice>
              <mc:Fallback xmlns="">
                <p:pic>
                  <p:nvPicPr>
                    <p:cNvPr id="259" name="Freihand 258">
                      <a:extLst>
                        <a:ext uri="{FF2B5EF4-FFF2-40B4-BE49-F238E27FC236}">
                          <a16:creationId xmlns:a16="http://schemas.microsoft.com/office/drawing/2014/main" id="{7AC2B831-F226-3539-3F8D-7CFC91D4CCD2}"/>
                        </a:ext>
                      </a:extLst>
                    </p:cNvPr>
                    <p:cNvPicPr/>
                    <p:nvPr/>
                  </p:nvPicPr>
                  <p:blipFill>
                    <a:blip r:embed="rId206"/>
                    <a:stretch>
                      <a:fillRect/>
                    </a:stretch>
                  </p:blipFill>
                  <p:spPr>
                    <a:xfrm>
                      <a:off x="7840074" y="368363"/>
                      <a:ext cx="83880" cy="254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7">
                  <p14:nvContentPartPr>
                    <p14:cNvPr id="80" name="Freihand 79">
                      <a:extLst>
                        <a:ext uri="{FF2B5EF4-FFF2-40B4-BE49-F238E27FC236}">
                          <a16:creationId xmlns:a16="http://schemas.microsoft.com/office/drawing/2014/main" id="{41A52DAF-92B8-42E6-07E4-C1C2905BC52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00288" y="526037"/>
                    <a:ext cx="74160" cy="25200"/>
                  </p14:xfrm>
                </p:contentPart>
              </mc:Choice>
              <mc:Fallback xmlns="">
                <p:pic>
                  <p:nvPicPr>
                    <p:cNvPr id="290" name="Freihand 289">
                      <a:extLst>
                        <a:ext uri="{FF2B5EF4-FFF2-40B4-BE49-F238E27FC236}">
                          <a16:creationId xmlns:a16="http://schemas.microsoft.com/office/drawing/2014/main" id="{6AEF0963-F760-BA8A-33FA-05BE9330E491}"/>
                        </a:ext>
                      </a:extLst>
                    </p:cNvPr>
                    <p:cNvPicPr/>
                    <p:nvPr/>
                  </p:nvPicPr>
                  <p:blipFill>
                    <a:blip r:embed="rId208"/>
                    <a:stretch>
                      <a:fillRect/>
                    </a:stretch>
                  </p:blipFill>
                  <p:spPr>
                    <a:xfrm>
                      <a:off x="7695968" y="521717"/>
                      <a:ext cx="82800" cy="338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9">
                  <p14:nvContentPartPr>
                    <p14:cNvPr id="81" name="Freihand 80">
                      <a:extLst>
                        <a:ext uri="{FF2B5EF4-FFF2-40B4-BE49-F238E27FC236}">
                          <a16:creationId xmlns:a16="http://schemas.microsoft.com/office/drawing/2014/main" id="{200586C7-6D89-C6AE-FEA3-EFE04FE9446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8488" y="632237"/>
                    <a:ext cx="54000" cy="19440"/>
                  </p14:xfrm>
                </p:contentPart>
              </mc:Choice>
              <mc:Fallback xmlns="">
                <p:pic>
                  <p:nvPicPr>
                    <p:cNvPr id="291" name="Freihand 290">
                      <a:extLst>
                        <a:ext uri="{FF2B5EF4-FFF2-40B4-BE49-F238E27FC236}">
                          <a16:creationId xmlns:a16="http://schemas.microsoft.com/office/drawing/2014/main" id="{751696DE-D474-0A87-1C17-47192EACE629}"/>
                        </a:ext>
                      </a:extLst>
                    </p:cNvPr>
                    <p:cNvPicPr/>
                    <p:nvPr/>
                  </p:nvPicPr>
                  <p:blipFill>
                    <a:blip r:embed="rId210"/>
                    <a:stretch>
                      <a:fillRect/>
                    </a:stretch>
                  </p:blipFill>
                  <p:spPr>
                    <a:xfrm>
                      <a:off x="7694168" y="627917"/>
                      <a:ext cx="62640" cy="280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1">
                  <p14:nvContentPartPr>
                    <p14:cNvPr id="82" name="Freihand 81">
                      <a:extLst>
                        <a:ext uri="{FF2B5EF4-FFF2-40B4-BE49-F238E27FC236}">
                          <a16:creationId xmlns:a16="http://schemas.microsoft.com/office/drawing/2014/main" id="{6159EDDB-5444-B835-373E-DD840F7F64B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8128" y="828077"/>
                    <a:ext cx="165240" cy="283320"/>
                  </p14:xfrm>
                </p:contentPart>
              </mc:Choice>
              <mc:Fallback xmlns="">
                <p:pic>
                  <p:nvPicPr>
                    <p:cNvPr id="293" name="Freihand 292">
                      <a:extLst>
                        <a:ext uri="{FF2B5EF4-FFF2-40B4-BE49-F238E27FC236}">
                          <a16:creationId xmlns:a16="http://schemas.microsoft.com/office/drawing/2014/main" id="{345BB347-1541-29A4-FED3-D95CDC3947C4}"/>
                        </a:ext>
                      </a:extLst>
                    </p:cNvPr>
                    <p:cNvPicPr/>
                    <p:nvPr/>
                  </p:nvPicPr>
                  <p:blipFill>
                    <a:blip r:embed="rId212"/>
                    <a:stretch>
                      <a:fillRect/>
                    </a:stretch>
                  </p:blipFill>
                  <p:spPr>
                    <a:xfrm>
                      <a:off x="7693808" y="823757"/>
                      <a:ext cx="173880" cy="2919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3">
                  <p14:nvContentPartPr>
                    <p14:cNvPr id="83" name="Freihand 82">
                      <a:extLst>
                        <a:ext uri="{FF2B5EF4-FFF2-40B4-BE49-F238E27FC236}">
                          <a16:creationId xmlns:a16="http://schemas.microsoft.com/office/drawing/2014/main" id="{966E7B83-4ED1-CE24-926C-8B6558016BF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08568" y="859037"/>
                    <a:ext cx="137160" cy="111600"/>
                  </p14:xfrm>
                </p:contentPart>
              </mc:Choice>
              <mc:Fallback xmlns="">
                <p:pic>
                  <p:nvPicPr>
                    <p:cNvPr id="295" name="Freihand 294">
                      <a:extLst>
                        <a:ext uri="{FF2B5EF4-FFF2-40B4-BE49-F238E27FC236}">
                          <a16:creationId xmlns:a16="http://schemas.microsoft.com/office/drawing/2014/main" id="{25C5C211-F853-875C-A74E-F91AA98D19FC}"/>
                        </a:ext>
                      </a:extLst>
                    </p:cNvPr>
                    <p:cNvPicPr/>
                    <p:nvPr/>
                  </p:nvPicPr>
                  <p:blipFill>
                    <a:blip r:embed="rId214"/>
                    <a:stretch>
                      <a:fillRect/>
                    </a:stretch>
                  </p:blipFill>
                  <p:spPr>
                    <a:xfrm>
                      <a:off x="7704248" y="854717"/>
                      <a:ext cx="145800" cy="1202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5">
                  <p14:nvContentPartPr>
                    <p14:cNvPr id="84" name="Freihand 83">
                      <a:extLst>
                        <a:ext uri="{FF2B5EF4-FFF2-40B4-BE49-F238E27FC236}">
                          <a16:creationId xmlns:a16="http://schemas.microsoft.com/office/drawing/2014/main" id="{ED0EA71B-ABA4-D09D-0EB0-03F8930ADA1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21168" y="751037"/>
                    <a:ext cx="55800" cy="96120"/>
                  </p14:xfrm>
                </p:contentPart>
              </mc:Choice>
              <mc:Fallback xmlns="">
                <p:pic>
                  <p:nvPicPr>
                    <p:cNvPr id="297" name="Freihand 296">
                      <a:extLst>
                        <a:ext uri="{FF2B5EF4-FFF2-40B4-BE49-F238E27FC236}">
                          <a16:creationId xmlns:a16="http://schemas.microsoft.com/office/drawing/2014/main" id="{206D2D26-3182-FF01-6D6F-7648DA5A0405}"/>
                        </a:ext>
                      </a:extLst>
                    </p:cNvPr>
                    <p:cNvPicPr/>
                    <p:nvPr/>
                  </p:nvPicPr>
                  <p:blipFill>
                    <a:blip r:embed="rId216"/>
                    <a:stretch>
                      <a:fillRect/>
                    </a:stretch>
                  </p:blipFill>
                  <p:spPr>
                    <a:xfrm>
                      <a:off x="7716848" y="746717"/>
                      <a:ext cx="64440" cy="1047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7">
                  <p14:nvContentPartPr>
                    <p14:cNvPr id="85" name="Freihand 84">
                      <a:extLst>
                        <a:ext uri="{FF2B5EF4-FFF2-40B4-BE49-F238E27FC236}">
                          <a16:creationId xmlns:a16="http://schemas.microsoft.com/office/drawing/2014/main" id="{5E9254B2-51E7-A6CE-7BC4-C89FD79F34F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5608" y="1148837"/>
                    <a:ext cx="51480" cy="159480"/>
                  </p14:xfrm>
                </p:contentPart>
              </mc:Choice>
              <mc:Fallback xmlns="">
                <p:pic>
                  <p:nvPicPr>
                    <p:cNvPr id="303" name="Freihand 302">
                      <a:extLst>
                        <a:ext uri="{FF2B5EF4-FFF2-40B4-BE49-F238E27FC236}">
                          <a16:creationId xmlns:a16="http://schemas.microsoft.com/office/drawing/2014/main" id="{753CC4EE-01C4-542B-C919-0E5CD91BF6E5}"/>
                        </a:ext>
                      </a:extLst>
                    </p:cNvPr>
                    <p:cNvPicPr/>
                    <p:nvPr/>
                  </p:nvPicPr>
                  <p:blipFill>
                    <a:blip r:embed="rId218"/>
                    <a:stretch>
                      <a:fillRect/>
                    </a:stretch>
                  </p:blipFill>
                  <p:spPr>
                    <a:xfrm>
                      <a:off x="7691288" y="1144517"/>
                      <a:ext cx="60120" cy="1681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9">
                  <p14:nvContentPartPr>
                    <p14:cNvPr id="86" name="Freihand 85">
                      <a:extLst>
                        <a:ext uri="{FF2B5EF4-FFF2-40B4-BE49-F238E27FC236}">
                          <a16:creationId xmlns:a16="http://schemas.microsoft.com/office/drawing/2014/main" id="{4681E17B-7F3B-FF22-EFDA-E10D58DD83D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47448" y="1264757"/>
                    <a:ext cx="31680" cy="61920"/>
                  </p14:xfrm>
                </p:contentPart>
              </mc:Choice>
              <mc:Fallback xmlns="">
                <p:pic>
                  <p:nvPicPr>
                    <p:cNvPr id="304" name="Freihand 303">
                      <a:extLst>
                        <a:ext uri="{FF2B5EF4-FFF2-40B4-BE49-F238E27FC236}">
                          <a16:creationId xmlns:a16="http://schemas.microsoft.com/office/drawing/2014/main" id="{616058DE-9A6D-9F2B-E1D5-EA6632522D51}"/>
                        </a:ext>
                      </a:extLst>
                    </p:cNvPr>
                    <p:cNvPicPr/>
                    <p:nvPr/>
                  </p:nvPicPr>
                  <p:blipFill>
                    <a:blip r:embed="rId220"/>
                    <a:stretch>
                      <a:fillRect/>
                    </a:stretch>
                  </p:blipFill>
                  <p:spPr>
                    <a:xfrm>
                      <a:off x="7743128" y="1260437"/>
                      <a:ext cx="40320" cy="705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1">
                  <p14:nvContentPartPr>
                    <p14:cNvPr id="87" name="Freihand 86">
                      <a:extLst>
                        <a:ext uri="{FF2B5EF4-FFF2-40B4-BE49-F238E27FC236}">
                          <a16:creationId xmlns:a16="http://schemas.microsoft.com/office/drawing/2014/main" id="{4DA96852-C480-EBB8-AA2B-869855C7B07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89928" y="1309037"/>
                    <a:ext cx="82440" cy="187200"/>
                  </p14:xfrm>
                </p:contentPart>
              </mc:Choice>
              <mc:Fallback xmlns="">
                <p:pic>
                  <p:nvPicPr>
                    <p:cNvPr id="306" name="Freihand 305">
                      <a:extLst>
                        <a:ext uri="{FF2B5EF4-FFF2-40B4-BE49-F238E27FC236}">
                          <a16:creationId xmlns:a16="http://schemas.microsoft.com/office/drawing/2014/main" id="{30C32C63-94F2-90A7-6C28-74697711B21C}"/>
                        </a:ext>
                      </a:extLst>
                    </p:cNvPr>
                    <p:cNvPicPr/>
                    <p:nvPr/>
                  </p:nvPicPr>
                  <p:blipFill>
                    <a:blip r:embed="rId222"/>
                    <a:stretch>
                      <a:fillRect/>
                    </a:stretch>
                  </p:blipFill>
                  <p:spPr>
                    <a:xfrm>
                      <a:off x="7785608" y="1304717"/>
                      <a:ext cx="91080" cy="1958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3">
                  <p14:nvContentPartPr>
                    <p14:cNvPr id="88" name="Freihand 87">
                      <a:extLst>
                        <a:ext uri="{FF2B5EF4-FFF2-40B4-BE49-F238E27FC236}">
                          <a16:creationId xmlns:a16="http://schemas.microsoft.com/office/drawing/2014/main" id="{6AED162E-F7E6-4CDB-F49E-BF319E5DC99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884608" y="1416677"/>
                    <a:ext cx="41760" cy="43560"/>
                  </p14:xfrm>
                </p:contentPart>
              </mc:Choice>
              <mc:Fallback xmlns="">
                <p:pic>
                  <p:nvPicPr>
                    <p:cNvPr id="307" name="Freihand 306">
                      <a:extLst>
                        <a:ext uri="{FF2B5EF4-FFF2-40B4-BE49-F238E27FC236}">
                          <a16:creationId xmlns:a16="http://schemas.microsoft.com/office/drawing/2014/main" id="{4D3767D6-DD07-3419-9BA9-0B453ADD08D0}"/>
                        </a:ext>
                      </a:extLst>
                    </p:cNvPr>
                    <p:cNvPicPr/>
                    <p:nvPr/>
                  </p:nvPicPr>
                  <p:blipFill>
                    <a:blip r:embed="rId224"/>
                    <a:stretch>
                      <a:fillRect/>
                    </a:stretch>
                  </p:blipFill>
                  <p:spPr>
                    <a:xfrm>
                      <a:off x="7880288" y="1412357"/>
                      <a:ext cx="50400" cy="522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5">
                  <p14:nvContentPartPr>
                    <p14:cNvPr id="89" name="Freihand 88">
                      <a:extLst>
                        <a:ext uri="{FF2B5EF4-FFF2-40B4-BE49-F238E27FC236}">
                          <a16:creationId xmlns:a16="http://schemas.microsoft.com/office/drawing/2014/main" id="{B449C17C-12BB-8A23-755A-AADD76DA5EB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779531" y="1307934"/>
                    <a:ext cx="8640" cy="21960"/>
                  </p14:xfrm>
                </p:contentPart>
              </mc:Choice>
              <mc:Fallback xmlns="">
                <p:pic>
                  <p:nvPicPr>
                    <p:cNvPr id="309" name="Freihand 308">
                      <a:extLst>
                        <a:ext uri="{FF2B5EF4-FFF2-40B4-BE49-F238E27FC236}">
                          <a16:creationId xmlns:a16="http://schemas.microsoft.com/office/drawing/2014/main" id="{96EB1D3E-46A1-0EBF-08B1-EF2C59ADFBB1}"/>
                        </a:ext>
                      </a:extLst>
                    </p:cNvPr>
                    <p:cNvPicPr/>
                    <p:nvPr/>
                  </p:nvPicPr>
                  <p:blipFill>
                    <a:blip r:embed="rId226"/>
                    <a:stretch>
                      <a:fillRect/>
                    </a:stretch>
                  </p:blipFill>
                  <p:spPr>
                    <a:xfrm>
                      <a:off x="7775211" y="1303614"/>
                      <a:ext cx="17280" cy="30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7">
                  <p14:nvContentPartPr>
                    <p14:cNvPr id="90" name="Freihand 89">
                      <a:extLst>
                        <a:ext uri="{FF2B5EF4-FFF2-40B4-BE49-F238E27FC236}">
                          <a16:creationId xmlns:a16="http://schemas.microsoft.com/office/drawing/2014/main" id="{05BB1969-8A21-975C-23EF-A7CC9AE83D4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872051" y="1387494"/>
                    <a:ext cx="17280" cy="62280"/>
                  </p14:xfrm>
                </p:contentPart>
              </mc:Choice>
              <mc:Fallback xmlns="">
                <p:pic>
                  <p:nvPicPr>
                    <p:cNvPr id="310" name="Freihand 309">
                      <a:extLst>
                        <a:ext uri="{FF2B5EF4-FFF2-40B4-BE49-F238E27FC236}">
                          <a16:creationId xmlns:a16="http://schemas.microsoft.com/office/drawing/2014/main" id="{219B390A-8B8C-717C-A413-A7A180361683}"/>
                        </a:ext>
                      </a:extLst>
                    </p:cNvPr>
                    <p:cNvPicPr/>
                    <p:nvPr/>
                  </p:nvPicPr>
                  <p:blipFill>
                    <a:blip r:embed="rId228"/>
                    <a:stretch>
                      <a:fillRect/>
                    </a:stretch>
                  </p:blipFill>
                  <p:spPr>
                    <a:xfrm>
                      <a:off x="7867731" y="1383174"/>
                      <a:ext cx="25920" cy="709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9">
                  <p14:nvContentPartPr>
                    <p14:cNvPr id="91" name="Freihand 90">
                      <a:extLst>
                        <a:ext uri="{FF2B5EF4-FFF2-40B4-BE49-F238E27FC236}">
                          <a16:creationId xmlns:a16="http://schemas.microsoft.com/office/drawing/2014/main" id="{F51108DA-D0EC-C211-CF82-92F2C37611D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930731" y="1449774"/>
                    <a:ext cx="4320" cy="7920"/>
                  </p14:xfrm>
                </p:contentPart>
              </mc:Choice>
              <mc:Fallback xmlns="">
                <p:pic>
                  <p:nvPicPr>
                    <p:cNvPr id="312" name="Freihand 311">
                      <a:extLst>
                        <a:ext uri="{FF2B5EF4-FFF2-40B4-BE49-F238E27FC236}">
                          <a16:creationId xmlns:a16="http://schemas.microsoft.com/office/drawing/2014/main" id="{A0346EBF-0353-01A6-E320-F8EC20661B73}"/>
                        </a:ext>
                      </a:extLst>
                    </p:cNvPr>
                    <p:cNvPicPr/>
                    <p:nvPr/>
                  </p:nvPicPr>
                  <p:blipFill>
                    <a:blip r:embed="rId230"/>
                    <a:stretch>
                      <a:fillRect/>
                    </a:stretch>
                  </p:blipFill>
                  <p:spPr>
                    <a:xfrm>
                      <a:off x="7926411" y="1445454"/>
                      <a:ext cx="12960" cy="165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55" name="Gruppieren 54">
                <a:extLst>
                  <a:ext uri="{FF2B5EF4-FFF2-40B4-BE49-F238E27FC236}">
                    <a16:creationId xmlns:a16="http://schemas.microsoft.com/office/drawing/2014/main" id="{147B6B24-6A7E-E165-91F9-C2F0A6077C14}"/>
                  </a:ext>
                </a:extLst>
              </p:cNvPr>
              <p:cNvGrpSpPr/>
              <p:nvPr/>
            </p:nvGrpSpPr>
            <p:grpSpPr>
              <a:xfrm>
                <a:off x="8933034" y="524243"/>
                <a:ext cx="548534" cy="1037880"/>
                <a:chOff x="8933034" y="524243"/>
                <a:chExt cx="548534" cy="103788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31">
                  <p14:nvContentPartPr>
                    <p14:cNvPr id="56" name="Freihand 55">
                      <a:extLst>
                        <a:ext uri="{FF2B5EF4-FFF2-40B4-BE49-F238E27FC236}">
                          <a16:creationId xmlns:a16="http://schemas.microsoft.com/office/drawing/2014/main" id="{5F731F94-E136-C029-8903-F0B3ED18494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63874" y="633683"/>
                    <a:ext cx="25560" cy="108000"/>
                  </p14:xfrm>
                </p:contentPart>
              </mc:Choice>
              <mc:Fallback xmlns="">
                <p:pic>
                  <p:nvPicPr>
                    <p:cNvPr id="238" name="Freihand 237">
                      <a:extLst>
                        <a:ext uri="{FF2B5EF4-FFF2-40B4-BE49-F238E27FC236}">
                          <a16:creationId xmlns:a16="http://schemas.microsoft.com/office/drawing/2014/main" id="{86A75139-8C08-C74A-8CE2-90F9B774AF98}"/>
                        </a:ext>
                      </a:extLst>
                    </p:cNvPr>
                    <p:cNvPicPr/>
                    <p:nvPr/>
                  </p:nvPicPr>
                  <p:blipFill>
                    <a:blip r:embed="rId232"/>
                    <a:stretch>
                      <a:fillRect/>
                    </a:stretch>
                  </p:blipFill>
                  <p:spPr>
                    <a:xfrm>
                      <a:off x="9259554" y="629363"/>
                      <a:ext cx="34200" cy="1166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3">
                  <p14:nvContentPartPr>
                    <p14:cNvPr id="57" name="Freihand 56">
                      <a:extLst>
                        <a:ext uri="{FF2B5EF4-FFF2-40B4-BE49-F238E27FC236}">
                          <a16:creationId xmlns:a16="http://schemas.microsoft.com/office/drawing/2014/main" id="{0912052F-8426-CE13-7FCF-9FD1499D110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8933034" y="524243"/>
                    <a:ext cx="169920" cy="74160"/>
                  </p14:xfrm>
                </p:contentPart>
              </mc:Choice>
              <mc:Fallback xmlns="">
                <p:pic>
                  <p:nvPicPr>
                    <p:cNvPr id="239" name="Freihand 238">
                      <a:extLst>
                        <a:ext uri="{FF2B5EF4-FFF2-40B4-BE49-F238E27FC236}">
                          <a16:creationId xmlns:a16="http://schemas.microsoft.com/office/drawing/2014/main" id="{ADC6ACF6-5610-1D3F-3603-A43F3DB09761}"/>
                        </a:ext>
                      </a:extLst>
                    </p:cNvPr>
                    <p:cNvPicPr/>
                    <p:nvPr/>
                  </p:nvPicPr>
                  <p:blipFill>
                    <a:blip r:embed="rId234"/>
                    <a:stretch>
                      <a:fillRect/>
                    </a:stretch>
                  </p:blipFill>
                  <p:spPr>
                    <a:xfrm>
                      <a:off x="8928714" y="519923"/>
                      <a:ext cx="178560" cy="828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5">
                  <p14:nvContentPartPr>
                    <p14:cNvPr id="58" name="Freihand 57">
                      <a:extLst>
                        <a:ext uri="{FF2B5EF4-FFF2-40B4-BE49-F238E27FC236}">
                          <a16:creationId xmlns:a16="http://schemas.microsoft.com/office/drawing/2014/main" id="{23E1E08B-34DE-9EA0-D72F-B502FE6EAB2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011874" y="627563"/>
                    <a:ext cx="168840" cy="119160"/>
                  </p14:xfrm>
                </p:contentPart>
              </mc:Choice>
              <mc:Fallback xmlns="">
                <p:pic>
                  <p:nvPicPr>
                    <p:cNvPr id="244" name="Freihand 243">
                      <a:extLst>
                        <a:ext uri="{FF2B5EF4-FFF2-40B4-BE49-F238E27FC236}">
                          <a16:creationId xmlns:a16="http://schemas.microsoft.com/office/drawing/2014/main" id="{A5110E5C-472D-0D31-47FC-8FDC6EA467CA}"/>
                        </a:ext>
                      </a:extLst>
                    </p:cNvPr>
                    <p:cNvPicPr/>
                    <p:nvPr/>
                  </p:nvPicPr>
                  <p:blipFill>
                    <a:blip r:embed="rId236"/>
                    <a:stretch>
                      <a:fillRect/>
                    </a:stretch>
                  </p:blipFill>
                  <p:spPr>
                    <a:xfrm>
                      <a:off x="9007554" y="623243"/>
                      <a:ext cx="177480" cy="1278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7">
                  <p14:nvContentPartPr>
                    <p14:cNvPr id="59" name="Freihand 58">
                      <a:extLst>
                        <a:ext uri="{FF2B5EF4-FFF2-40B4-BE49-F238E27FC236}">
                          <a16:creationId xmlns:a16="http://schemas.microsoft.com/office/drawing/2014/main" id="{AEE04170-F802-6B32-FA52-959CEE19537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052194" y="677963"/>
                    <a:ext cx="84600" cy="55440"/>
                  </p14:xfrm>
                </p:contentPart>
              </mc:Choice>
              <mc:Fallback xmlns="">
                <p:pic>
                  <p:nvPicPr>
                    <p:cNvPr id="245" name="Freihand 244">
                      <a:extLst>
                        <a:ext uri="{FF2B5EF4-FFF2-40B4-BE49-F238E27FC236}">
                          <a16:creationId xmlns:a16="http://schemas.microsoft.com/office/drawing/2014/main" id="{020938F0-9C06-50E7-B043-FBD28ADB09E3}"/>
                        </a:ext>
                      </a:extLst>
                    </p:cNvPr>
                    <p:cNvPicPr/>
                    <p:nvPr/>
                  </p:nvPicPr>
                  <p:blipFill>
                    <a:blip r:embed="rId238"/>
                    <a:stretch>
                      <a:fillRect/>
                    </a:stretch>
                  </p:blipFill>
                  <p:spPr>
                    <a:xfrm>
                      <a:off x="9047874" y="673643"/>
                      <a:ext cx="93240" cy="640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9">
                  <p14:nvContentPartPr>
                    <p14:cNvPr id="60" name="Freihand 59">
                      <a:extLst>
                        <a:ext uri="{FF2B5EF4-FFF2-40B4-BE49-F238E27FC236}">
                          <a16:creationId xmlns:a16="http://schemas.microsoft.com/office/drawing/2014/main" id="{67461F25-C47E-BB60-ED89-468A930C70A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13914" y="639443"/>
                    <a:ext cx="163800" cy="773640"/>
                  </p14:xfrm>
                </p:contentPart>
              </mc:Choice>
              <mc:Fallback xmlns="">
                <p:pic>
                  <p:nvPicPr>
                    <p:cNvPr id="283" name="Freihand 282">
                      <a:extLst>
                        <a:ext uri="{FF2B5EF4-FFF2-40B4-BE49-F238E27FC236}">
                          <a16:creationId xmlns:a16="http://schemas.microsoft.com/office/drawing/2014/main" id="{3ED050AC-1259-5740-DB0E-DD5FB5059C9F}"/>
                        </a:ext>
                      </a:extLst>
                    </p:cNvPr>
                    <p:cNvPicPr/>
                    <p:nvPr/>
                  </p:nvPicPr>
                  <p:blipFill>
                    <a:blip r:embed="rId240"/>
                    <a:stretch>
                      <a:fillRect/>
                    </a:stretch>
                  </p:blipFill>
                  <p:spPr>
                    <a:xfrm>
                      <a:off x="9309594" y="635123"/>
                      <a:ext cx="172440" cy="782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1">
                  <p14:nvContentPartPr>
                    <p14:cNvPr id="61" name="Freihand 60">
                      <a:extLst>
                        <a:ext uri="{FF2B5EF4-FFF2-40B4-BE49-F238E27FC236}">
                          <a16:creationId xmlns:a16="http://schemas.microsoft.com/office/drawing/2014/main" id="{BB26BE56-52D9-4C51-F29D-3C910B59089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98794" y="1324883"/>
                    <a:ext cx="89280" cy="237240"/>
                  </p14:xfrm>
                </p:contentPart>
              </mc:Choice>
              <mc:Fallback xmlns="">
                <p:pic>
                  <p:nvPicPr>
                    <p:cNvPr id="285" name="Freihand 284">
                      <a:extLst>
                        <a:ext uri="{FF2B5EF4-FFF2-40B4-BE49-F238E27FC236}">
                          <a16:creationId xmlns:a16="http://schemas.microsoft.com/office/drawing/2014/main" id="{D15858BD-D983-3F85-4E17-E2039281EC3E}"/>
                        </a:ext>
                      </a:extLst>
                    </p:cNvPr>
                    <p:cNvPicPr/>
                    <p:nvPr/>
                  </p:nvPicPr>
                  <p:blipFill>
                    <a:blip r:embed="rId242"/>
                    <a:stretch>
                      <a:fillRect/>
                    </a:stretch>
                  </p:blipFill>
                  <p:spPr>
                    <a:xfrm>
                      <a:off x="9294474" y="1320563"/>
                      <a:ext cx="97920" cy="2458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3">
                  <p14:nvContentPartPr>
                    <p14:cNvPr id="62" name="Freihand 61">
                      <a:extLst>
                        <a:ext uri="{FF2B5EF4-FFF2-40B4-BE49-F238E27FC236}">
                          <a16:creationId xmlns:a16="http://schemas.microsoft.com/office/drawing/2014/main" id="{A533EF7B-F4A2-9BF8-B3A3-2D442E8C700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411008" y="1192757"/>
                    <a:ext cx="70560" cy="52920"/>
                  </p14:xfrm>
                </p:contentPart>
              </mc:Choice>
              <mc:Fallback xmlns="">
                <p:pic>
                  <p:nvPicPr>
                    <p:cNvPr id="299" name="Freihand 298">
                      <a:extLst>
                        <a:ext uri="{FF2B5EF4-FFF2-40B4-BE49-F238E27FC236}">
                          <a16:creationId xmlns:a16="http://schemas.microsoft.com/office/drawing/2014/main" id="{5B5BCD16-277B-88E8-8D79-3C4CAD2D86EF}"/>
                        </a:ext>
                      </a:extLst>
                    </p:cNvPr>
                    <p:cNvPicPr/>
                    <p:nvPr/>
                  </p:nvPicPr>
                  <p:blipFill>
                    <a:blip r:embed="rId244"/>
                    <a:stretch>
                      <a:fillRect/>
                    </a:stretch>
                  </p:blipFill>
                  <p:spPr>
                    <a:xfrm>
                      <a:off x="9406688" y="1188437"/>
                      <a:ext cx="79200" cy="615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5">
                  <p14:nvContentPartPr>
                    <p14:cNvPr id="63" name="Freihand 62">
                      <a:extLst>
                        <a:ext uri="{FF2B5EF4-FFF2-40B4-BE49-F238E27FC236}">
                          <a16:creationId xmlns:a16="http://schemas.microsoft.com/office/drawing/2014/main" id="{51374063-BE6D-5870-047E-8F3281D7CD1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447728" y="848237"/>
                    <a:ext cx="20880" cy="288720"/>
                  </p14:xfrm>
                </p:contentPart>
              </mc:Choice>
              <mc:Fallback xmlns="">
                <p:pic>
                  <p:nvPicPr>
                    <p:cNvPr id="301" name="Freihand 300">
                      <a:extLst>
                        <a:ext uri="{FF2B5EF4-FFF2-40B4-BE49-F238E27FC236}">
                          <a16:creationId xmlns:a16="http://schemas.microsoft.com/office/drawing/2014/main" id="{12632FF5-EC0E-F9AF-9D70-3461745BD1E5}"/>
                        </a:ext>
                      </a:extLst>
                    </p:cNvPr>
                    <p:cNvPicPr/>
                    <p:nvPr/>
                  </p:nvPicPr>
                  <p:blipFill>
                    <a:blip r:embed="rId246"/>
                    <a:stretch>
                      <a:fillRect/>
                    </a:stretch>
                  </p:blipFill>
                  <p:spPr>
                    <a:xfrm>
                      <a:off x="9443408" y="843917"/>
                      <a:ext cx="29520" cy="2973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7">
                  <p14:nvContentPartPr>
                    <p14:cNvPr id="64" name="Freihand 63">
                      <a:extLst>
                        <a:ext uri="{FF2B5EF4-FFF2-40B4-BE49-F238E27FC236}">
                          <a16:creationId xmlns:a16="http://schemas.microsoft.com/office/drawing/2014/main" id="{8A1AB525-E070-A7EC-0567-02FC60810C7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47599" y="1369005"/>
                    <a:ext cx="116640" cy="93600"/>
                  </p14:xfrm>
                </p:contentPart>
              </mc:Choice>
              <mc:Fallback xmlns="">
                <p:pic>
                  <p:nvPicPr>
                    <p:cNvPr id="316" name="Freihand 315">
                      <a:extLst>
                        <a:ext uri="{FF2B5EF4-FFF2-40B4-BE49-F238E27FC236}">
                          <a16:creationId xmlns:a16="http://schemas.microsoft.com/office/drawing/2014/main" id="{08D394F3-B62C-27B5-7B43-E2FFB2F70D6C}"/>
                        </a:ext>
                      </a:extLst>
                    </p:cNvPr>
                    <p:cNvPicPr/>
                    <p:nvPr/>
                  </p:nvPicPr>
                  <p:blipFill>
                    <a:blip r:embed="rId248"/>
                    <a:stretch>
                      <a:fillRect/>
                    </a:stretch>
                  </p:blipFill>
                  <p:spPr>
                    <a:xfrm>
                      <a:off x="9343279" y="1364685"/>
                      <a:ext cx="125280" cy="1022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9">
                  <p14:nvContentPartPr>
                    <p14:cNvPr id="65" name="Freihand 64">
                      <a:extLst>
                        <a:ext uri="{FF2B5EF4-FFF2-40B4-BE49-F238E27FC236}">
                          <a16:creationId xmlns:a16="http://schemas.microsoft.com/office/drawing/2014/main" id="{47BCF7CB-0D1D-0F32-3541-33D69189952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460999" y="1359645"/>
                    <a:ext cx="20520" cy="11520"/>
                  </p14:xfrm>
                </p:contentPart>
              </mc:Choice>
              <mc:Fallback xmlns="">
                <p:pic>
                  <p:nvPicPr>
                    <p:cNvPr id="317" name="Freihand 316">
                      <a:extLst>
                        <a:ext uri="{FF2B5EF4-FFF2-40B4-BE49-F238E27FC236}">
                          <a16:creationId xmlns:a16="http://schemas.microsoft.com/office/drawing/2014/main" id="{946FE1E6-8EA4-0E15-DC64-E5C9FFCA316B}"/>
                        </a:ext>
                      </a:extLst>
                    </p:cNvPr>
                    <p:cNvPicPr/>
                    <p:nvPr/>
                  </p:nvPicPr>
                  <p:blipFill>
                    <a:blip r:embed="rId250"/>
                    <a:stretch>
                      <a:fillRect/>
                    </a:stretch>
                  </p:blipFill>
                  <p:spPr>
                    <a:xfrm>
                      <a:off x="9456679" y="1355325"/>
                      <a:ext cx="29160" cy="201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42199F40-3533-0A2D-F075-B8E8ACDB6A89}"/>
                </a:ext>
              </a:extLst>
            </p:cNvPr>
            <p:cNvGrpSpPr/>
            <p:nvPr/>
          </p:nvGrpSpPr>
          <p:grpSpPr>
            <a:xfrm>
              <a:off x="7695585" y="367226"/>
              <a:ext cx="1790554" cy="1196768"/>
              <a:chOff x="661807" y="1312985"/>
              <a:chExt cx="1282688" cy="731520"/>
            </a:xfrm>
            <a:noFill/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D8E01316-931E-991B-B9A1-F36AB99161A1}"/>
                  </a:ext>
                </a:extLst>
              </p:cNvPr>
              <p:cNvSpPr/>
              <p:nvPr/>
            </p:nvSpPr>
            <p:spPr>
              <a:xfrm>
                <a:off x="661807" y="1312985"/>
                <a:ext cx="1280160" cy="73152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6" dirty="0"/>
              </a:p>
            </p:txBody>
          </p:sp>
          <p:sp>
            <p:nvSpPr>
              <p:cNvPr id="31" name="Rectángulo 99">
                <a:extLst>
                  <a:ext uri="{FF2B5EF4-FFF2-40B4-BE49-F238E27FC236}">
                    <a16:creationId xmlns:a16="http://schemas.microsoft.com/office/drawing/2014/main" id="{EB047F63-4ECA-6DD2-9F0F-F8A1F7327FCA}"/>
                  </a:ext>
                </a:extLst>
              </p:cNvPr>
              <p:cNvSpPr/>
              <p:nvPr/>
            </p:nvSpPr>
            <p:spPr>
              <a:xfrm>
                <a:off x="664335" y="1312985"/>
                <a:ext cx="1280160" cy="731520"/>
              </a:xfrm>
              <a:prstGeom prst="rect">
                <a:avLst/>
              </a:prstGeom>
              <a:grpFill/>
              <a:ln w="571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endParaRPr lang="en-US" sz="1246" dirty="0">
                  <a:solidFill>
                    <a:srgbClr val="000000"/>
                  </a:solidFill>
                </a:endParaRP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A56EB056-77ED-F9CE-BE51-AF3E8F84213A}"/>
                    </a:ext>
                  </a:extLst>
                </p14:cNvPr>
                <p14:cNvContentPartPr/>
                <p14:nvPr/>
              </p14:nvContentPartPr>
              <p14:xfrm>
                <a:off x="9347599" y="1500004"/>
                <a:ext cx="104915" cy="34358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A56EB056-77ED-F9CE-BE51-AF3E8F84213A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9339272" y="1491573"/>
                  <a:ext cx="121360" cy="5101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2" name="Rechteck 111">
            <a:extLst>
              <a:ext uri="{FF2B5EF4-FFF2-40B4-BE49-F238E27FC236}">
                <a16:creationId xmlns:a16="http://schemas.microsoft.com/office/drawing/2014/main" id="{20114465-BF01-8A71-C9F6-31D9722AA0C4}"/>
              </a:ext>
            </a:extLst>
          </p:cNvPr>
          <p:cNvSpPr/>
          <p:nvPr/>
        </p:nvSpPr>
        <p:spPr>
          <a:xfrm>
            <a:off x="1696232" y="3080456"/>
            <a:ext cx="3456000" cy="1131693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100"/>
              </a:lnSpc>
            </a:pPr>
            <a:r>
              <a:rPr lang="de-DE" sz="3600" b="1" dirty="0">
                <a:latin typeface="Chiller" panose="04020404031007020602" pitchFamily="82" charset="0"/>
              </a:rPr>
              <a:t>WILLST DU STRESS?</a:t>
            </a:r>
          </a:p>
          <a:p>
            <a:pPr algn="ctr">
              <a:lnSpc>
                <a:spcPts val="1600"/>
              </a:lnSpc>
            </a:pPr>
            <a:endParaRPr lang="de-DE" sz="1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lnSpc>
                <a:spcPts val="1600"/>
              </a:lnSpc>
            </a:pPr>
            <a:r>
              <a:rPr lang="de-DE" sz="1200" dirty="0">
                <a:latin typeface="Cavolini" panose="03000502040302020204" pitchFamily="66" charset="0"/>
                <a:cs typeface="Cavolini" panose="03000502040302020204" pitchFamily="66" charset="0"/>
              </a:rPr>
              <a:t>Ein biologisches EscapeGame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7C60C1E7-3296-B3F8-C5B6-4087E077CF97}"/>
              </a:ext>
            </a:extLst>
          </p:cNvPr>
          <p:cNvSpPr/>
          <p:nvPr/>
        </p:nvSpPr>
        <p:spPr>
          <a:xfrm>
            <a:off x="1696233" y="6743847"/>
            <a:ext cx="3455999" cy="590229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de-DE" sz="1050" b="1" dirty="0">
                <a:latin typeface="Cavolini" panose="03000502040302020204" pitchFamily="66" charset="0"/>
                <a:cs typeface="Cavolini" panose="03000502040302020204" pitchFamily="66" charset="0"/>
              </a:rPr>
              <a:t>Ein Spiel von Moritz Ahnert, </a:t>
            </a:r>
          </a:p>
          <a:p>
            <a:pPr algn="ctr">
              <a:lnSpc>
                <a:spcPts val="1100"/>
              </a:lnSpc>
            </a:pPr>
            <a:r>
              <a:rPr lang="de-DE" sz="1050" b="1" dirty="0">
                <a:latin typeface="Cavolini" panose="03000502040302020204" pitchFamily="66" charset="0"/>
                <a:cs typeface="Cavolini" panose="03000502040302020204" pitchFamily="66" charset="0"/>
              </a:rPr>
              <a:t>Tim Moritz Klein, Jan Hinrichs, Tim Weber</a:t>
            </a:r>
          </a:p>
          <a:p>
            <a:pPr algn="ctr">
              <a:lnSpc>
                <a:spcPts val="1100"/>
              </a:lnSpc>
            </a:pPr>
            <a:r>
              <a:rPr lang="de-DE" sz="800" dirty="0">
                <a:latin typeface="Cavolini" panose="03000502040302020204" pitchFamily="66" charset="0"/>
                <a:cs typeface="Cavolini" panose="03000502040302020204" pitchFamily="66" charset="0"/>
              </a:rPr>
              <a:t>Universität Leipzig - Fachdidaktik Biologie - SS22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ABBD91B7-BD51-D61F-8A7D-5B369F1093D1}"/>
              </a:ext>
            </a:extLst>
          </p:cNvPr>
          <p:cNvSpPr/>
          <p:nvPr/>
        </p:nvSpPr>
        <p:spPr>
          <a:xfrm rot="16200000">
            <a:off x="2547377" y="5660213"/>
            <a:ext cx="6268587" cy="59281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100"/>
              </a:lnSpc>
            </a:pPr>
            <a:r>
              <a:rPr lang="de-DE" sz="2000" b="1" dirty="0">
                <a:latin typeface="Chiller" panose="04020404031007020602" pitchFamily="82" charset="0"/>
              </a:rPr>
              <a:t>WILLST DU STRESS?</a:t>
            </a:r>
            <a:endParaRPr lang="de-DE" sz="9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lnSpc>
                <a:spcPts val="1600"/>
              </a:lnSpc>
            </a:pPr>
            <a:r>
              <a:rPr lang="de-DE" sz="600" dirty="0">
                <a:latin typeface="Cavolini" panose="03000502040302020204" pitchFamily="66" charset="0"/>
                <a:cs typeface="Cavolini" panose="03000502040302020204" pitchFamily="66" charset="0"/>
              </a:rPr>
              <a:t>Ein biologisches EscapeGame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A0EE27C-885B-B7BA-251A-7F3D7FF9811F}"/>
              </a:ext>
            </a:extLst>
          </p:cNvPr>
          <p:cNvSpPr/>
          <p:nvPr/>
        </p:nvSpPr>
        <p:spPr>
          <a:xfrm rot="5400000">
            <a:off x="-1981035" y="4852840"/>
            <a:ext cx="6268588" cy="59281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100"/>
              </a:lnSpc>
            </a:pPr>
            <a:r>
              <a:rPr lang="de-DE" sz="2000" b="1" dirty="0">
                <a:latin typeface="Chiller" panose="04020404031007020602" pitchFamily="82" charset="0"/>
              </a:rPr>
              <a:t>WILLST DU STRESS?</a:t>
            </a:r>
            <a:endParaRPr lang="de-DE" sz="9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lnSpc>
                <a:spcPts val="1600"/>
              </a:lnSpc>
            </a:pPr>
            <a:r>
              <a:rPr lang="de-DE" sz="600" dirty="0">
                <a:latin typeface="Cavolini" panose="03000502040302020204" pitchFamily="66" charset="0"/>
                <a:cs typeface="Cavolini" panose="03000502040302020204" pitchFamily="66" charset="0"/>
              </a:rPr>
              <a:t>Ein biologisches EscapeGame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2965A48F-84D4-6BE0-9FC3-B01556A1A8B4}"/>
              </a:ext>
            </a:extLst>
          </p:cNvPr>
          <p:cNvSpPr/>
          <p:nvPr/>
        </p:nvSpPr>
        <p:spPr>
          <a:xfrm>
            <a:off x="856854" y="7690731"/>
            <a:ext cx="5120624" cy="59281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de-DE" sz="1100" dirty="0">
                <a:latin typeface="Cavolini" panose="03000502040302020204" pitchFamily="66" charset="0"/>
                <a:cs typeface="Cavolini" panose="03000502040302020204" pitchFamily="66" charset="0"/>
              </a:rPr>
              <a:t>2 Spieler</a:t>
            </a:r>
          </a:p>
          <a:p>
            <a:pPr algn="ctr">
              <a:lnSpc>
                <a:spcPts val="1100"/>
              </a:lnSpc>
            </a:pPr>
            <a:r>
              <a:rPr lang="de-DE" sz="1100" dirty="0">
                <a:latin typeface="Cavolini" panose="03000502040302020204" pitchFamily="66" charset="0"/>
                <a:cs typeface="Cavolini" panose="03000502040302020204" pitchFamily="66" charset="0"/>
              </a:rPr>
              <a:t>15-30 min </a:t>
            </a: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C189B668-3DD8-4D12-510E-AED93A1F9666}"/>
              </a:ext>
            </a:extLst>
          </p:cNvPr>
          <p:cNvSpPr/>
          <p:nvPr/>
        </p:nvSpPr>
        <p:spPr>
          <a:xfrm rot="10800000">
            <a:off x="856856" y="2014954"/>
            <a:ext cx="5120622" cy="59281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100"/>
              </a:lnSpc>
            </a:pPr>
            <a:r>
              <a:rPr lang="de-DE" sz="1100" dirty="0">
                <a:latin typeface="Cavolini" panose="03000502040302020204" pitchFamily="66" charset="0"/>
                <a:cs typeface="Cavolini" panose="03000502040302020204" pitchFamily="66" charset="0"/>
              </a:rPr>
              <a:t>2 Spieler</a:t>
            </a:r>
          </a:p>
          <a:p>
            <a:pPr algn="ctr">
              <a:lnSpc>
                <a:spcPts val="1100"/>
              </a:lnSpc>
            </a:pPr>
            <a:r>
              <a:rPr lang="de-DE" sz="1100" dirty="0">
                <a:latin typeface="Cavolini" panose="03000502040302020204" pitchFamily="66" charset="0"/>
                <a:cs typeface="Cavolini" panose="03000502040302020204" pitchFamily="66" charset="0"/>
              </a:rPr>
              <a:t>15-30 min </a:t>
            </a:r>
          </a:p>
          <a:p>
            <a:pPr algn="ctr">
              <a:lnSpc>
                <a:spcPts val="1100"/>
              </a:lnSpc>
            </a:pPr>
            <a:endParaRPr lang="de-DE" sz="6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A7149DFD-28AF-42E6-B155-40F85309B095}"/>
              </a:ext>
            </a:extLst>
          </p:cNvPr>
          <p:cNvSpPr/>
          <p:nvPr/>
        </p:nvSpPr>
        <p:spPr>
          <a:xfrm>
            <a:off x="5378897" y="7690731"/>
            <a:ext cx="1405285" cy="143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795161B3-DE3E-7E5D-9594-005C0BE7D832}"/>
              </a:ext>
            </a:extLst>
          </p:cNvPr>
          <p:cNvSpPr/>
          <p:nvPr/>
        </p:nvSpPr>
        <p:spPr>
          <a:xfrm>
            <a:off x="44380" y="7690731"/>
            <a:ext cx="1405285" cy="143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2660794D-4A85-3D6A-E556-832DBA4FA34C}"/>
              </a:ext>
            </a:extLst>
          </p:cNvPr>
          <p:cNvSpPr/>
          <p:nvPr/>
        </p:nvSpPr>
        <p:spPr>
          <a:xfrm>
            <a:off x="44379" y="1173547"/>
            <a:ext cx="1405285" cy="143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199F26C6-E134-F05A-0E5F-163DBFF7047B}"/>
              </a:ext>
            </a:extLst>
          </p:cNvPr>
          <p:cNvSpPr/>
          <p:nvPr/>
        </p:nvSpPr>
        <p:spPr>
          <a:xfrm>
            <a:off x="5386631" y="1173546"/>
            <a:ext cx="1405285" cy="143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B28C251C-5E51-E3CA-5B12-70955A7E8498}"/>
              </a:ext>
            </a:extLst>
          </p:cNvPr>
          <p:cNvPicPr>
            <a:picLocks noChangeAspect="1"/>
          </p:cNvPicPr>
          <p:nvPr/>
        </p:nvPicPr>
        <p:blipFill>
          <a:blip r:embed="rId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71612" y="4133850"/>
            <a:ext cx="1219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7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Macintosh PowerPoint</Application>
  <PresentationFormat>A4-Papier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Cavolini</vt:lpstr>
      <vt:lpstr>Chiller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Moritz Ahnert</dc:creator>
  <cp:lastModifiedBy>Gebauer, Lisa-Marie</cp:lastModifiedBy>
  <cp:revision>2</cp:revision>
  <dcterms:created xsi:type="dcterms:W3CDTF">2022-06-30T15:32:16Z</dcterms:created>
  <dcterms:modified xsi:type="dcterms:W3CDTF">2023-01-11T14:02:29Z</dcterms:modified>
</cp:coreProperties>
</file>