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0" r:id="rId5"/>
    <p:sldId id="259" r:id="rId6"/>
    <p:sldId id="261" r:id="rId7"/>
    <p:sldId id="257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90C0A-BC86-4AE1-B85F-C594D534975A}" v="628" dt="2022-06-28T02:01:41.245"/>
    <p1510:client id="{5DC543ED-6464-4656-882B-B6C83AEFBC53}" v="6" dt="2022-12-12T04:42:22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Brown" userId="Cnw+wuhlA7A6BJFgwi2S0QViFMeyfbw+MYzI0viKs0E=" providerId="None" clId="Web-{5DC543ED-6464-4656-882B-B6C83AEFBC53}"/>
    <pc:docChg chg="modSld">
      <pc:chgData name="Jason Brown" userId="Cnw+wuhlA7A6BJFgwi2S0QViFMeyfbw+MYzI0viKs0E=" providerId="None" clId="Web-{5DC543ED-6464-4656-882B-B6C83AEFBC53}" dt="2022-12-12T04:42:22.582" v="5" actId="20577"/>
      <pc:docMkLst>
        <pc:docMk/>
      </pc:docMkLst>
      <pc:sldChg chg="modSp">
        <pc:chgData name="Jason Brown" userId="Cnw+wuhlA7A6BJFgwi2S0QViFMeyfbw+MYzI0viKs0E=" providerId="None" clId="Web-{5DC543ED-6464-4656-882B-B6C83AEFBC53}" dt="2022-12-12T04:42:22.582" v="5" actId="20577"/>
        <pc:sldMkLst>
          <pc:docMk/>
          <pc:sldMk cId="3724510205" sldId="257"/>
        </pc:sldMkLst>
        <pc:spChg chg="mod">
          <ac:chgData name="Jason Brown" userId="Cnw+wuhlA7A6BJFgwi2S0QViFMeyfbw+MYzI0viKs0E=" providerId="None" clId="Web-{5DC543ED-6464-4656-882B-B6C83AEFBC53}" dt="2022-12-12T04:42:22.582" v="5" actId="20577"/>
          <ac:spMkLst>
            <pc:docMk/>
            <pc:sldMk cId="3724510205" sldId="257"/>
            <ac:spMk id="2" creationId="{603BF73C-F878-4568-FCFB-EB49B087353F}"/>
          </ac:spMkLst>
        </pc:spChg>
      </pc:sldChg>
      <pc:sldChg chg="modSp">
        <pc:chgData name="Jason Brown" userId="Cnw+wuhlA7A6BJFgwi2S0QViFMeyfbw+MYzI0viKs0E=" providerId="None" clId="Web-{5DC543ED-6464-4656-882B-B6C83AEFBC53}" dt="2022-12-12T04:41:55.971" v="4" actId="20577"/>
        <pc:sldMkLst>
          <pc:docMk/>
          <pc:sldMk cId="728320966" sldId="260"/>
        </pc:sldMkLst>
        <pc:spChg chg="mod">
          <ac:chgData name="Jason Brown" userId="Cnw+wuhlA7A6BJFgwi2S0QViFMeyfbw+MYzI0viKs0E=" providerId="None" clId="Web-{5DC543ED-6464-4656-882B-B6C83AEFBC53}" dt="2022-12-12T04:41:40.190" v="1" actId="20577"/>
          <ac:spMkLst>
            <pc:docMk/>
            <pc:sldMk cId="728320966" sldId="260"/>
            <ac:spMk id="2" creationId="{0202CFF9-C709-84AC-7789-D50DC8EB0E4A}"/>
          </ac:spMkLst>
        </pc:spChg>
        <pc:spChg chg="mod">
          <ac:chgData name="Jason Brown" userId="Cnw+wuhlA7A6BJFgwi2S0QViFMeyfbw+MYzI0viKs0E=" providerId="None" clId="Web-{5DC543ED-6464-4656-882B-B6C83AEFBC53}" dt="2022-12-12T04:41:55.971" v="4" actId="20577"/>
          <ac:spMkLst>
            <pc:docMk/>
            <pc:sldMk cId="728320966" sldId="260"/>
            <ac:spMk id="3" creationId="{AFD50AEE-1D04-7EFA-C7D1-9D1E33A9403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5D9AF-F96A-2789-6DA9-BBD04ADE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EC923F-6A6E-E990-9417-63E37C8C2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99883D-6B61-3E4B-70E0-9E6723A3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02FD26-FD64-B017-A8C9-08110509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999FC2-B97B-8025-FD53-A3082504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87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F6FD6-F6F2-F296-38C9-0381F833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AEB3F4-55C0-CDD1-2B36-E02D96B11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1638B0-3D6B-FF7D-1263-6390D8DE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DB2F87-B4AA-9EFD-9267-BFDBC83B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3B8565-6062-2CD2-D01D-B46F6AAA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49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D4B12B-8460-B9AD-10DE-86F5FE610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E9E818-8B30-4006-9B49-D9DBC0367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52AAA8-7983-769F-48B4-ED08308E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6D0F9D-F46A-37C8-9CFD-909A146A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6BFF08-174E-FDFA-D5F7-D0CA47D5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82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9AB98-0D35-4A00-22BA-7072D2DE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F54E0E-C198-3A40-FDF7-C8EA67616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C6D648-52F3-4B07-9A5C-EDC4A814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5BAC86-87F0-119F-A663-31181ADF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AF33B3-413A-BBD8-4C03-89061FD5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57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BD504-935A-78BE-FCED-20320BD79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2B1451-1234-A861-8E23-536B706B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33146D-80E8-6218-291D-07451CE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DE853C-1B0F-2683-1BE7-06393A614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C72F28-0330-A5BC-A5F2-73AF7CE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70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B2151-735C-8CD6-1733-54F90273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6B8409-BE5B-CFB6-B96E-4DD37FA10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D9B4B8-8D71-34BA-936E-9798D81C8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3B2542-B9DF-8813-DA69-50CD09C66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02D189-F342-FE14-CE9B-FF055C68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37CCB2-B3DD-265C-06A0-35746591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70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E633C-B122-886F-9E45-370BC9AA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BEDBEE-CAD5-1B72-1BD7-7815278B4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1FB9A6-1006-E61A-F3F3-5C050FEDB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C49BA-3905-9482-C345-05CDE8280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8BAFB5-8B64-374F-A1FF-1A97600F7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DEEAF3A-4BA5-031E-0822-5A9C1B52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103A614-7C97-61F5-3D3C-6FAB6A65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A86E200-5B35-F40D-7EDC-35F9F1F7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507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D12B4-C2E2-94B9-B5F7-BC0F3858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F9F428-CF0C-47FC-23AD-EA2A3B4F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77AF09-7A66-DE3B-041C-68416BD7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DC1030-70E4-5B93-E124-9333685D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55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AEEBF9-AD93-7444-AB34-365B820D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1B378C-20D1-20BF-F68B-1767455F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8D1A77-652B-7237-5255-2D927E93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68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0FD1B-89EF-C31A-AE11-C234F4D2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71E26C-5811-E171-6C67-5244FD43D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AF56DB-A099-82B7-4F28-FA521F4BA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000591-CB03-3491-6BD1-54A096C3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5FB7FD-7A9B-59D7-422D-23AF8A2D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0C10E7-2120-0BAD-F3EC-7C3C1D04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10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AB11B-55BB-6258-604B-712CF1AA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FBDA31-7A3E-3918-F02D-424B18FE2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E31943-ACCE-3C5C-A079-7FB42FCDA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A3CA3B-1842-D1BF-4C31-052ED5EC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F94311-06F6-E735-68F4-DD89F42B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B89425-1C55-0EA0-89D8-98C1A748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95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F9E7790-9F97-79F4-B32D-DF9CBBD1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56B448-D730-6B2D-96D7-38A5ABBD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0DFEC-EA78-FA87-1E54-05D6C942E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50DC-8DCE-4A66-9D21-7A0D91D94D86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D77353-59CD-9F22-2F53-87FBF8445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96912-3FA0-08EA-CF33-8D6B516F6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2B1E-5536-42D2-851E-12884C22FB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37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d/Karuwai_at_August_2005_Health_Check.JPG" TargetMode="External"/><Relationship Id="rId2" Type="http://schemas.openxmlformats.org/officeDocument/2006/relationships/hyperlink" Target="https://www.flickr.com/photos/tom_hall_nz/15189132237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%C4%81_moko#/media/File:Tame_Iti_at_gallery_opening_13_October_200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DC8D9E-0569-2AD5-81FD-B58EA1BF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995" y="643467"/>
            <a:ext cx="3838809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E05B12ED-D783-2C4B-C8C1-F6ED661A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731840"/>
            <a:ext cx="4732940" cy="23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Tūhoe activist Tame Iti">
            <a:extLst>
              <a:ext uri="{FF2B5EF4-FFF2-40B4-BE49-F238E27FC236}">
                <a16:creationId xmlns:a16="http://schemas.microsoft.com/office/drawing/2014/main" id="{25D603E7-DE30-1411-EB7A-BBBAA85C1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9872" y="3671316"/>
            <a:ext cx="2043054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9A2380-CFCC-57FB-0944-4E8A8A08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5758" y="3671316"/>
            <a:ext cx="1698056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EB4234-992B-C48F-1B0F-E8924DE76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31483"/>
            <a:ext cx="1262102" cy="3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9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D2478-8C39-DE7F-A4B1-E58431A9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Zealand?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D12681-3653-099A-2769-93B84596A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360"/>
            <a:ext cx="10515600" cy="4351338"/>
          </a:xfrm>
        </p:spPr>
        <p:txBody>
          <a:bodyPr/>
          <a:lstStyle/>
          <a:p>
            <a:r>
              <a:rPr lang="en-US" dirty="0"/>
              <a:t>Share your own thoughts and experiences of New Zealand! </a:t>
            </a:r>
          </a:p>
          <a:p>
            <a:pPr marL="0" indent="0">
              <a:buNone/>
            </a:pPr>
            <a:r>
              <a:rPr lang="en-US" dirty="0"/>
              <a:t>(Is there </a:t>
            </a:r>
            <a:r>
              <a:rPr lang="en-US" u="sng" dirty="0"/>
              <a:t>anything you know </a:t>
            </a:r>
            <a:r>
              <a:rPr lang="en-US" dirty="0"/>
              <a:t>about New Zealand that </a:t>
            </a:r>
            <a:r>
              <a:rPr lang="en-US" u="sng" dirty="0"/>
              <a:t>you</a:t>
            </a:r>
            <a:r>
              <a:rPr lang="en-US" dirty="0"/>
              <a:t> want to share?)</a:t>
            </a:r>
          </a:p>
          <a:p>
            <a:r>
              <a:rPr lang="en-US" dirty="0"/>
              <a:t>Name </a:t>
            </a:r>
            <a:r>
              <a:rPr lang="en-US" u="sng" dirty="0"/>
              <a:t>one</a:t>
            </a:r>
            <a:r>
              <a:rPr lang="en-US" dirty="0"/>
              <a:t> thing that </a:t>
            </a:r>
            <a:r>
              <a:rPr lang="en-US" u="sng" dirty="0"/>
              <a:t>you would like to know </a:t>
            </a:r>
            <a:r>
              <a:rPr lang="en-US" dirty="0"/>
              <a:t>about New Zealand!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658AA9A-1148-F1B2-FCCC-03FC0124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796" y="4403346"/>
            <a:ext cx="3700072" cy="18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216BD3-3887-E546-A890-A1F989522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34" y="4441446"/>
            <a:ext cx="3623871" cy="18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EB802C5-E4A7-AEE3-AF8F-42D22A2C8D72}"/>
              </a:ext>
            </a:extLst>
          </p:cNvPr>
          <p:cNvSpPr txBox="1"/>
          <p:nvPr/>
        </p:nvSpPr>
        <p:spPr>
          <a:xfrm>
            <a:off x="5448595" y="4666644"/>
            <a:ext cx="1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/>
              <a:t>vs.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BDB59E-6330-D943-F67B-43FE4949E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0" y="6515117"/>
            <a:ext cx="1383492" cy="3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6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738DB82-9B3B-4BF3-88E6-A852D10454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5078" y="343009"/>
            <a:ext cx="12307078" cy="61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6ACCF08-50E4-8A3C-FF22-49032807B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0987"/>
            <a:ext cx="1158065" cy="2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02CFF9-C709-84AC-7789-D50DC8EB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While watching</a:t>
            </a:r>
            <a:r>
              <a:rPr lang="en-US" dirty="0"/>
              <a:t>,</a:t>
            </a:r>
            <a:r>
              <a:rPr lang="en-US" kern="1200" dirty="0">
                <a:latin typeface="+mj-lt"/>
                <a:ea typeface="+mj-ea"/>
                <a:cs typeface="+mj-cs"/>
              </a:rPr>
              <a:t> think about the following question:</a:t>
            </a:r>
          </a:p>
        </p:txBody>
      </p:sp>
      <p:sp>
        <p:nvSpPr>
          <p:cNvPr id="12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D50AEE-1D04-7EFA-C7D1-9D1E33A9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u="sng" kern="1200" dirty="0">
                <a:latin typeface="+mn-lt"/>
                <a:ea typeface="+mn-ea"/>
                <a:cs typeface="+mn-cs"/>
              </a:rPr>
              <a:t>What are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the </a:t>
            </a:r>
            <a:r>
              <a:rPr lang="en-US" sz="3600" u="sng" kern="1200" dirty="0">
                <a:latin typeface="+mn-lt"/>
                <a:ea typeface="+mn-ea"/>
                <a:cs typeface="+mn-cs"/>
              </a:rPr>
              <a:t>two main topics 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that the </a:t>
            </a:r>
            <a:r>
              <a:rPr lang="en-US" sz="3600" dirty="0"/>
              <a:t>National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dirty="0"/>
              <a:t>Geographics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team </a:t>
            </a:r>
            <a:r>
              <a:rPr lang="en-US" sz="3600" u="sng" kern="1200" dirty="0">
                <a:latin typeface="+mn-lt"/>
                <a:ea typeface="+mn-ea"/>
                <a:cs typeface="+mn-cs"/>
              </a:rPr>
              <a:t>reflects upon?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EA0CF7-63CE-3B9F-6A7A-0F657832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30" y="6515117"/>
            <a:ext cx="1383492" cy="3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2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D11BD-273D-1EC1-FD91-ABA9BF42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New Zealand's Stunning Landscapes _ National Geographic">
            <a:hlinkClick r:id="" action="ppaction://media"/>
            <a:extLst>
              <a:ext uri="{FF2B5EF4-FFF2-40B4-BE49-F238E27FC236}">
                <a16:creationId xmlns:a16="http://schemas.microsoft.com/office/drawing/2014/main" id="{8F5B01A3-4059-4524-C04A-98783EFC21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4424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1870-A0FB-10A4-D268-CB291D5A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2839877"/>
            <a:ext cx="10515600" cy="1325563"/>
          </a:xfrm>
        </p:spPr>
        <p:txBody>
          <a:bodyPr/>
          <a:lstStyle/>
          <a:p>
            <a:r>
              <a:rPr lang="de-DE" dirty="0"/>
              <a:t>https://www.youtube.com/watch?v=1Evj5XMTWEo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2D1622-5A80-4331-B227-DC29032B2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9741"/>
            <a:ext cx="1122741" cy="2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7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BF73C-F878-4568-FCFB-EB49B08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Image Sources: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8BE33-F9B1-DB63-66F8-DFD7A5F01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8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Hobbington by Tom Hall - </a:t>
            </a:r>
            <a:r>
              <a:rPr lang="sv-SE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/>
              </a:rPr>
              <a:t>https://www.flickr.com/photos/tom_hall_nz/15189132237/</a:t>
            </a:r>
            <a:endParaRPr lang="sv-SE" sz="1800" b="0" i="0" u="none" strike="noStrike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hlinkClick r:id="rId3"/>
              </a:rPr>
              <a:t>https://upload.wikimedia.org/wikipedia/commons/b/bd/Karuwai_at_August_2005_Health_Check.JPG</a:t>
            </a:r>
            <a:endParaRPr lang="de-DE" sz="1800" dirty="0"/>
          </a:p>
          <a:p>
            <a:r>
              <a:rPr lang="de-DE" sz="2000" dirty="0">
                <a:hlinkClick r:id="rId4"/>
              </a:rPr>
              <a:t>https://en.wikipedia.org/wiki/T%C4%81_moko#/media/File:Tame_Iti_at_gallery_opening_13_October_2009.jpg</a:t>
            </a:r>
            <a:endParaRPr lang="de-DE" sz="2000" dirty="0"/>
          </a:p>
          <a:p>
            <a:r>
              <a:rPr lang="en-US" sz="2000" dirty="0"/>
              <a:t>Australian Flag</a:t>
            </a:r>
            <a:r>
              <a:rPr lang="de-DE" sz="2000" dirty="0"/>
              <a:t>: https://commons.wikimedia.org/wiki/File:Flag_of_Australia.svg </a:t>
            </a:r>
          </a:p>
        </p:txBody>
      </p:sp>
    </p:spTree>
    <p:extLst>
      <p:ext uri="{BB962C8B-B14F-4D97-AF65-F5344CB8AC3E}">
        <p14:creationId xmlns:p14="http://schemas.microsoft.com/office/powerpoint/2010/main" val="3724510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Widescreen</PresentationFormat>
  <Paragraphs>13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</vt:lpstr>
      <vt:lpstr>PowerPoint Presentation</vt:lpstr>
      <vt:lpstr>New Zealand?</vt:lpstr>
      <vt:lpstr>PowerPoint Presentation</vt:lpstr>
      <vt:lpstr>While watching, think about the following question:</vt:lpstr>
      <vt:lpstr>PowerPoint Presentation</vt:lpstr>
      <vt:lpstr>https://www.youtube.com/watch?v=1Evj5XMTWEo</vt:lpstr>
      <vt:lpstr>Image Sources: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Dennis Tienelt</dc:creator>
  <cp:lastModifiedBy>Dennis Tienelt</cp:lastModifiedBy>
  <cp:revision>7</cp:revision>
  <dcterms:created xsi:type="dcterms:W3CDTF">2022-06-27T23:10:23Z</dcterms:created>
  <dcterms:modified xsi:type="dcterms:W3CDTF">2022-12-12T04:42:22Z</dcterms:modified>
</cp:coreProperties>
</file>