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4" r:id="rId5"/>
    <p:sldId id="267" r:id="rId6"/>
    <p:sldId id="259" r:id="rId7"/>
    <p:sldId id="268" r:id="rId8"/>
    <p:sldId id="261" r:id="rId9"/>
    <p:sldId id="26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Schletter" initials="LS" lastIdx="1" clrIdx="0">
    <p:extLst>
      <p:ext uri="{19B8F6BF-5375-455C-9EA6-DF929625EA0E}">
        <p15:presenceInfo xmlns:p15="http://schemas.microsoft.com/office/powerpoint/2012/main" userId="Lukas Schle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566" autoAdjust="0"/>
  </p:normalViewPr>
  <p:slideViewPr>
    <p:cSldViewPr snapToGrid="0">
      <p:cViewPr varScale="1">
        <p:scale>
          <a:sx n="43" d="100"/>
          <a:sy n="43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87A4-9AEC-459F-953B-20D551CD3259}" type="datetimeFigureOut">
              <a:rPr lang="de-DE" smtClean="0"/>
              <a:t>28.07.2017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151CC-2680-491A-B34B-0A8EF6ADE4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31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Bilder</a:t>
            </a:r>
            <a:r>
              <a:rPr lang="de-DE" baseline="0" dirty="0"/>
              <a:t> sind von pixabay.com und picsforjoo.de, können somit lizenzfrei und ohne Namensnennung verwendet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51CC-2680-491A-B34B-0A8EF6ADE4E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8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dieser Folie kann die klassische Aussage,</a:t>
            </a:r>
            <a:r>
              <a:rPr lang="de-DE" baseline="0" dirty="0"/>
              <a:t> „Wenn es regnet, ist die Straße nass“ erklärt und darauf hingewiesen werden, dass die Umkehrung nicht gilt.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51CC-2680-491A-B34B-0A8EF6ADE4E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8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dieser Folie kann die klassische Aussage,</a:t>
            </a:r>
            <a:r>
              <a:rPr lang="de-DE" baseline="0" dirty="0"/>
              <a:t> „Wenn es regnet, ist die Straße nass“ erklärt und darauf hingewiesen werden, dass die Umkehrung nicht gilt.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51CC-2680-491A-B34B-0A8EF6ADE4E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08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soll die Schlussfolgerung hergeleitet</a:t>
            </a:r>
            <a:r>
              <a:rPr lang="de-DE" baseline="0" dirty="0"/>
              <a:t> werden: „Wenn man vor dem Völkerschlachtdenkmal steht, befindet man sich in Leipzig.“ Aber dies ist nur notwendig: „Wer sich in Leipzig befindet, sieht das Völkerschlachtdenkmal“, gilt nicht.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51CC-2680-491A-B34B-0A8EF6ADE4E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51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soll die Schlussfolgerung hergeleitet</a:t>
            </a:r>
            <a:r>
              <a:rPr lang="de-DE" baseline="0" dirty="0"/>
              <a:t> werden: „Wenn man vor dem Völkerschlachtdenkmal steht, befindet man sich in Leipzig.“ Aber dies ist nur notwendig: „Wer sich in Leipzig befindet, sieht das Völkerschlachtdenkmal“, gilt nicht.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51CC-2680-491A-B34B-0A8EF6ADE4E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2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soll die Aussage hergeleitet</a:t>
            </a:r>
            <a:r>
              <a:rPr lang="de-DE" baseline="0" dirty="0"/>
              <a:t> werden: „Wenn die Buchmesse stattfindet, sind in Leipzig </a:t>
            </a:r>
            <a:r>
              <a:rPr lang="de-DE" baseline="0" dirty="0" err="1"/>
              <a:t>Cosplayer</a:t>
            </a:r>
            <a:r>
              <a:rPr lang="de-DE" baseline="0" dirty="0"/>
              <a:t> (kostümierte Fans) zu sehen.“ Auch hier gilt die Umkehrung nicht, denn </a:t>
            </a:r>
            <a:r>
              <a:rPr lang="de-DE" baseline="0" dirty="0" err="1"/>
              <a:t>Cosplayer</a:t>
            </a:r>
            <a:r>
              <a:rPr lang="de-DE" baseline="0" dirty="0"/>
              <a:t> gibt es zwar seltener auch ohne Buchmesse.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51CC-2680-491A-B34B-0A8EF6ADE4E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5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soll die Aussage hergeleitet</a:t>
            </a:r>
            <a:r>
              <a:rPr lang="de-DE" baseline="0" dirty="0"/>
              <a:t> werden: „Wenn die Buchmesse stattfindet, sind in Leipzig </a:t>
            </a:r>
            <a:r>
              <a:rPr lang="de-DE" baseline="0" dirty="0" err="1"/>
              <a:t>Cosplayer</a:t>
            </a:r>
            <a:r>
              <a:rPr lang="de-DE" baseline="0" dirty="0"/>
              <a:t> (kostümierte Fans) zu sehen.“ Auch hier gilt die Umkehrung nicht, denn </a:t>
            </a:r>
            <a:r>
              <a:rPr lang="de-DE" baseline="0" dirty="0" err="1"/>
              <a:t>Cosplayer</a:t>
            </a:r>
            <a:r>
              <a:rPr lang="de-DE" baseline="0" dirty="0"/>
              <a:t> gibt es zwar seltener auch ohne Buchmesse.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51CC-2680-491A-B34B-0A8EF6ADE4E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006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„Genau dann, wenn man in Leipzig (auf</a:t>
            </a:r>
            <a:r>
              <a:rPr lang="de-DE" baseline="0" dirty="0"/>
              <a:t> dem Augustusplatz) vor dem </a:t>
            </a:r>
            <a:r>
              <a:rPr lang="de-DE" baseline="0" dirty="0" err="1"/>
              <a:t>Augusteum</a:t>
            </a:r>
            <a:r>
              <a:rPr lang="de-DE" baseline="0" dirty="0"/>
              <a:t> der Universität steht, steht man auch vor der Oper Leipzig.“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51CC-2680-491A-B34B-0A8EF6ADE4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05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„Genau dann, wenn man in Leipzig (auf</a:t>
            </a:r>
            <a:r>
              <a:rPr lang="de-DE" baseline="0" dirty="0"/>
              <a:t> dem Augustusplatz) vor dem </a:t>
            </a:r>
            <a:r>
              <a:rPr lang="de-DE" baseline="0" dirty="0" err="1"/>
              <a:t>Augusteum</a:t>
            </a:r>
            <a:r>
              <a:rPr lang="de-DE" baseline="0" dirty="0"/>
              <a:t> der Universität steht, steht man auch vor der Oper Leipzig.“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51CC-2680-491A-B34B-0A8EF6ADE4E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30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Einführung zur</a:t>
            </a:r>
            <a:br>
              <a:rPr lang="de-DE" dirty="0"/>
            </a:br>
            <a:r>
              <a:rPr lang="de-DE" dirty="0"/>
              <a:t>Beweislogik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Wenn-Dann und genau-dann-wenn</a:t>
            </a:r>
          </a:p>
        </p:txBody>
      </p:sp>
    </p:spTree>
    <p:extLst>
      <p:ext uri="{BB962C8B-B14F-4D97-AF65-F5344CB8AC3E}">
        <p14:creationId xmlns:p14="http://schemas.microsoft.com/office/powerpoint/2010/main" val="190401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85800" y="795528"/>
            <a:ext cx="5088714" cy="457905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993971" y="795528"/>
            <a:ext cx="5086538" cy="457905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75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3355"/>
            <a:ext cx="5087938" cy="3823903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77925"/>
            <a:ext cx="5086350" cy="3814762"/>
          </a:xfrm>
        </p:spPr>
      </p:pic>
    </p:spTree>
    <p:extLst>
      <p:ext uri="{BB962C8B-B14F-4D97-AF65-F5344CB8AC3E}">
        <p14:creationId xmlns:p14="http://schemas.microsoft.com/office/powerpoint/2010/main" val="105520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3355"/>
            <a:ext cx="5087938" cy="3823903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77925"/>
            <a:ext cx="5086350" cy="3814762"/>
          </a:xfrm>
        </p:spPr>
      </p:pic>
      <p:sp>
        <p:nvSpPr>
          <p:cNvPr id="8" name="Rechteck 7"/>
          <p:cNvSpPr/>
          <p:nvPr/>
        </p:nvSpPr>
        <p:spPr>
          <a:xfrm>
            <a:off x="685800" y="5665303"/>
            <a:ext cx="10394950" cy="6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Wenn es regnet, ist die Straße nass.</a:t>
            </a:r>
            <a:endParaRPr lang="de-D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43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1252"/>
            <a:ext cx="5087938" cy="3368108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432243"/>
            <a:ext cx="5086350" cy="3306127"/>
          </a:xfrm>
        </p:spPr>
      </p:pic>
    </p:spTree>
    <p:extLst>
      <p:ext uri="{BB962C8B-B14F-4D97-AF65-F5344CB8AC3E}">
        <p14:creationId xmlns:p14="http://schemas.microsoft.com/office/powerpoint/2010/main" val="2829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1252"/>
            <a:ext cx="5087938" cy="3368108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432243"/>
            <a:ext cx="5086350" cy="3306127"/>
          </a:xfrm>
        </p:spPr>
      </p:pic>
      <p:sp>
        <p:nvSpPr>
          <p:cNvPr id="4" name="Rechteck 3"/>
          <p:cNvSpPr/>
          <p:nvPr/>
        </p:nvSpPr>
        <p:spPr>
          <a:xfrm>
            <a:off x="685800" y="5665303"/>
            <a:ext cx="10394950" cy="6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Wenn man vor dem Völkerschlachtdenkmal steht, befindet man sich in Leipzig.</a:t>
            </a:r>
            <a:endParaRPr lang="de-D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89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1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2172"/>
            <a:ext cx="5087938" cy="3486269"/>
          </a:xfrm>
        </p:spPr>
      </p:pic>
      <p:pic>
        <p:nvPicPr>
          <p:cNvPr id="11" name="Inhaltsplatzhalter 10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342172"/>
            <a:ext cx="5086350" cy="3486269"/>
          </a:xfrm>
        </p:spPr>
      </p:pic>
    </p:spTree>
    <p:extLst>
      <p:ext uri="{BB962C8B-B14F-4D97-AF65-F5344CB8AC3E}">
        <p14:creationId xmlns:p14="http://schemas.microsoft.com/office/powerpoint/2010/main" val="128084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1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2172"/>
            <a:ext cx="5087938" cy="3486269"/>
          </a:xfrm>
        </p:spPr>
      </p:pic>
      <p:pic>
        <p:nvPicPr>
          <p:cNvPr id="11" name="Inhaltsplatzhalter 10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342172"/>
            <a:ext cx="5086350" cy="3486269"/>
          </a:xfrm>
        </p:spPr>
      </p:pic>
      <p:sp>
        <p:nvSpPr>
          <p:cNvPr id="4" name="Rechteck 3"/>
          <p:cNvSpPr/>
          <p:nvPr/>
        </p:nvSpPr>
        <p:spPr>
          <a:xfrm>
            <a:off x="685800" y="5665303"/>
            <a:ext cx="10394950" cy="6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Wenn die Buchmesse stattfindet, sind in Leipzig </a:t>
            </a:r>
            <a:r>
              <a:rPr lang="de-DE" dirty="0" err="1"/>
              <a:t>Cosplayer</a:t>
            </a:r>
            <a:r>
              <a:rPr lang="de-DE" dirty="0"/>
              <a:t> zu sehen.</a:t>
            </a:r>
            <a:endParaRPr lang="de-D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4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5952"/>
            <a:ext cx="5087938" cy="3378708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395952"/>
            <a:ext cx="5086350" cy="3378708"/>
          </a:xfrm>
        </p:spPr>
      </p:pic>
    </p:spTree>
    <p:extLst>
      <p:ext uri="{BB962C8B-B14F-4D97-AF65-F5344CB8AC3E}">
        <p14:creationId xmlns:p14="http://schemas.microsoft.com/office/powerpoint/2010/main" val="287581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5952"/>
            <a:ext cx="5087938" cy="3378708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395952"/>
            <a:ext cx="5086350" cy="3378708"/>
          </a:xfrm>
        </p:spPr>
      </p:pic>
      <p:sp>
        <p:nvSpPr>
          <p:cNvPr id="4" name="Rechteck 3"/>
          <p:cNvSpPr/>
          <p:nvPr/>
        </p:nvSpPr>
        <p:spPr>
          <a:xfrm>
            <a:off x="685800" y="5665303"/>
            <a:ext cx="10394950" cy="6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Genau dann, wenn man in Leipzig vor dem </a:t>
            </a:r>
            <a:r>
              <a:rPr lang="de-DE" dirty="0" err="1"/>
              <a:t>Augusteum</a:t>
            </a:r>
            <a:r>
              <a:rPr lang="de-DE" dirty="0"/>
              <a:t> der Universität steht, steht man vor der Oper.</a:t>
            </a:r>
            <a:endParaRPr lang="de-D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255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369</Words>
  <Application>Microsoft Office PowerPoint</Application>
  <PresentationFormat>Breitbild</PresentationFormat>
  <Paragraphs>24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Wichtiges Ereignis</vt:lpstr>
      <vt:lpstr>Einführung zur Beweislogik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zur Beweislogik</dc:title>
  <dc:creator>Lukas Schletter</dc:creator>
  <cp:lastModifiedBy>ms707270</cp:lastModifiedBy>
  <cp:revision>12</cp:revision>
  <dcterms:created xsi:type="dcterms:W3CDTF">2017-05-02T08:45:38Z</dcterms:created>
  <dcterms:modified xsi:type="dcterms:W3CDTF">2017-07-28T18:31:22Z</dcterms:modified>
</cp:coreProperties>
</file>