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handoutMasterIdLst>
    <p:handoutMasterId r:id="rId10"/>
  </p:handoutMasterIdLst>
  <p:sldIdLst>
    <p:sldId id="263" r:id="rId2"/>
    <p:sldId id="256" r:id="rId3"/>
    <p:sldId id="257" r:id="rId4"/>
    <p:sldId id="258" r:id="rId5"/>
    <p:sldId id="259" r:id="rId6"/>
    <p:sldId id="261" r:id="rId7"/>
    <p:sldId id="260" r:id="rId8"/>
    <p:sldId id="262" r:id="rId9"/>
  </p:sldIdLst>
  <p:sldSz cx="144002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irkeltraining" id="{22BDB720-5FA8-4AD7-BA40-90763AD7FDD0}">
          <p14:sldIdLst>
            <p14:sldId id="263"/>
            <p14:sldId id="256"/>
            <p14:sldId id="257"/>
            <p14:sldId id="258"/>
            <p14:sldId id="259"/>
            <p14:sldId id="261"/>
            <p14:sldId id="260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7" autoAdjust="0"/>
    <p:restoredTop sz="85965" autoAdjust="0"/>
  </p:normalViewPr>
  <p:slideViewPr>
    <p:cSldViewPr snapToGrid="0">
      <p:cViewPr varScale="1">
        <p:scale>
          <a:sx n="62" d="100"/>
          <a:sy n="62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9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slide" Target="../slides/slide8.xml"/><Relationship Id="rId5" Type="http://schemas.openxmlformats.org/officeDocument/2006/relationships/slide" Target="../slides/slide6.xml"/><Relationship Id="rId4" Type="http://schemas.openxmlformats.org/officeDocument/2006/relationships/slide" Target="../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6DE7A-4286-405C-A303-8A5351F4E675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86CEC9FB-9788-4713-B3EB-7D18C7C5F83E}">
      <dgm:prSet phldrT="[Text]" custT="1"/>
      <dgm:spPr/>
      <dgm:t>
        <a:bodyPr/>
        <a:lstStyle/>
        <a:p>
          <a:r>
            <a:rPr lang="de-DE" sz="1800" dirty="0"/>
            <a:t>Liegestütz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7A50564-8B02-47B3-960C-ABA0E283218F}" type="parTrans" cxnId="{E797EB13-26F1-4B04-A2C7-0F1C248A4AE9}">
      <dgm:prSet/>
      <dgm:spPr/>
      <dgm:t>
        <a:bodyPr/>
        <a:lstStyle/>
        <a:p>
          <a:endParaRPr lang="de-DE" sz="2400"/>
        </a:p>
      </dgm:t>
    </dgm:pt>
    <dgm:pt modelId="{B6D7E98A-57FB-44E1-8507-0F7A37BC886C}" type="sibTrans" cxnId="{E797EB13-26F1-4B04-A2C7-0F1C248A4AE9}">
      <dgm:prSet custT="1"/>
      <dgm:spPr/>
      <dgm:t>
        <a:bodyPr/>
        <a:lstStyle/>
        <a:p>
          <a:endParaRPr lang="de-DE" sz="1600"/>
        </a:p>
      </dgm:t>
    </dgm:pt>
    <dgm:pt modelId="{BB7595B4-87C2-48F7-B05A-C268BD8ABFC8}">
      <dgm:prSet phldrT="[Text]" custT="1"/>
      <dgm:spPr/>
      <dgm:t>
        <a:bodyPr/>
        <a:lstStyle/>
        <a:p>
          <a:r>
            <a:rPr lang="de-DE" sz="2000" dirty="0"/>
            <a:t>Bauch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2988F19-318F-4EBA-9B99-A65CAB53DED2}" type="parTrans" cxnId="{CA88DA20-D7E5-4E44-B271-ADE58C40D3E5}">
      <dgm:prSet/>
      <dgm:spPr/>
      <dgm:t>
        <a:bodyPr/>
        <a:lstStyle/>
        <a:p>
          <a:endParaRPr lang="de-DE" sz="2400"/>
        </a:p>
      </dgm:t>
    </dgm:pt>
    <dgm:pt modelId="{5A722D9E-766D-49BB-B5D8-A3FCBF1E04AE}" type="sibTrans" cxnId="{CA88DA20-D7E5-4E44-B271-ADE58C40D3E5}">
      <dgm:prSet custT="1"/>
      <dgm:spPr/>
      <dgm:t>
        <a:bodyPr/>
        <a:lstStyle/>
        <a:p>
          <a:endParaRPr lang="de-DE" sz="1600"/>
        </a:p>
      </dgm:t>
    </dgm:pt>
    <dgm:pt modelId="{CA1BAF24-2D41-48F1-B299-FB168DF39AE4}">
      <dgm:prSet phldrT="[Text]" custT="1"/>
      <dgm:spPr/>
      <dgm:t>
        <a:bodyPr/>
        <a:lstStyle/>
        <a:p>
          <a:r>
            <a:rPr lang="de-DE" sz="1800" dirty="0"/>
            <a:t>Hocker</a:t>
          </a:r>
          <a:br>
            <a:rPr lang="de-DE" sz="1800" dirty="0"/>
          </a:br>
          <a:r>
            <a:rPr lang="de-DE" sz="1800" dirty="0"/>
            <a:t>hüpfen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3FC8511-1D28-4D96-A87A-AE39ACA2DCD7}" type="parTrans" cxnId="{1D17EA1A-A488-4BD5-9E26-84CD90F5F9F6}">
      <dgm:prSet/>
      <dgm:spPr/>
      <dgm:t>
        <a:bodyPr/>
        <a:lstStyle/>
        <a:p>
          <a:endParaRPr lang="de-DE" sz="2400"/>
        </a:p>
      </dgm:t>
    </dgm:pt>
    <dgm:pt modelId="{17CA2EC5-1A51-4836-B9A8-3229E4C6D1F8}" type="sibTrans" cxnId="{1D17EA1A-A488-4BD5-9E26-84CD90F5F9F6}">
      <dgm:prSet custT="1"/>
      <dgm:spPr/>
      <dgm:t>
        <a:bodyPr/>
        <a:lstStyle/>
        <a:p>
          <a:endParaRPr lang="de-DE" sz="1600"/>
        </a:p>
      </dgm:t>
    </dgm:pt>
    <dgm:pt modelId="{707EE69D-F0E0-4283-8CEA-A7339A16D563}">
      <dgm:prSet phldrT="[Text]" custT="1"/>
      <dgm:spPr/>
      <dgm:t>
        <a:bodyPr/>
        <a:lstStyle/>
        <a:p>
          <a:r>
            <a:rPr lang="de-DE" sz="1800" dirty="0"/>
            <a:t>Medizinballstoßen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2B81472-76CE-4A2C-B7EA-444BD64D3023}" type="parTrans" cxnId="{CE6479FC-0C65-4D24-94D1-4234BBA46E6A}">
      <dgm:prSet/>
      <dgm:spPr/>
      <dgm:t>
        <a:bodyPr/>
        <a:lstStyle/>
        <a:p>
          <a:endParaRPr lang="de-DE" sz="2400"/>
        </a:p>
      </dgm:t>
    </dgm:pt>
    <dgm:pt modelId="{11216731-37B9-4D26-AC14-AFE4BF9F766E}" type="sibTrans" cxnId="{CE6479FC-0C65-4D24-94D1-4234BBA46E6A}">
      <dgm:prSet custT="1"/>
      <dgm:spPr/>
      <dgm:t>
        <a:bodyPr/>
        <a:lstStyle/>
        <a:p>
          <a:endParaRPr lang="de-DE" sz="1600"/>
        </a:p>
      </dgm:t>
    </dgm:pt>
    <dgm:pt modelId="{F39A8973-C098-48FE-9F9C-471707465FCF}">
      <dgm:prSet phldrT="[Text]" custT="1"/>
      <dgm:spPr/>
      <dgm:t>
        <a:bodyPr/>
        <a:lstStyle/>
        <a:p>
          <a:r>
            <a:rPr lang="de-DE" sz="2000" dirty="0" err="1"/>
            <a:t>Vierfüßlerstand</a:t>
          </a:r>
          <a:endParaRPr lang="de-DE" sz="20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3D529A2-10D8-4644-A524-F3EE2D5466FC}" type="parTrans" cxnId="{40BC72F8-7D7E-40B6-A160-1FE9BD41751F}">
      <dgm:prSet/>
      <dgm:spPr/>
      <dgm:t>
        <a:bodyPr/>
        <a:lstStyle/>
        <a:p>
          <a:endParaRPr lang="de-DE" sz="2400"/>
        </a:p>
      </dgm:t>
    </dgm:pt>
    <dgm:pt modelId="{F7332674-3178-483F-9375-F880E50D02E6}" type="sibTrans" cxnId="{40BC72F8-7D7E-40B6-A160-1FE9BD41751F}">
      <dgm:prSet custT="1"/>
      <dgm:spPr/>
      <dgm:t>
        <a:bodyPr/>
        <a:lstStyle/>
        <a:p>
          <a:endParaRPr lang="de-DE" sz="1600"/>
        </a:p>
      </dgm:t>
    </dgm:pt>
    <dgm:pt modelId="{280DDFCC-4337-4868-A896-0E0F3E703FF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de-DE" sz="1800" dirty="0"/>
            <a:t>Wandsitzen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CF714318-22CA-42D7-A311-41B288638B2E}" type="parTrans" cxnId="{745056C4-3349-47F6-A8B2-C5D40F05A9F9}">
      <dgm:prSet/>
      <dgm:spPr/>
      <dgm:t>
        <a:bodyPr/>
        <a:lstStyle/>
        <a:p>
          <a:endParaRPr lang="de-DE" sz="2400"/>
        </a:p>
      </dgm:t>
    </dgm:pt>
    <dgm:pt modelId="{9B4A4FAC-EED2-47C4-9831-E9E8894E7BBE}" type="sibTrans" cxnId="{745056C4-3349-47F6-A8B2-C5D40F05A9F9}">
      <dgm:prSet custT="1"/>
      <dgm:spPr>
        <a:solidFill>
          <a:schemeClr val="accent1"/>
        </a:solidFill>
      </dgm:spPr>
      <dgm:t>
        <a:bodyPr/>
        <a:lstStyle/>
        <a:p>
          <a:endParaRPr lang="de-DE" sz="1600"/>
        </a:p>
      </dgm:t>
    </dgm:pt>
    <dgm:pt modelId="{8BFBCA7C-B060-45C2-B54A-6387D93F865D}" type="pres">
      <dgm:prSet presAssocID="{3986DE7A-4286-405C-A303-8A5351F4E675}" presName="cycle" presStyleCnt="0">
        <dgm:presLayoutVars>
          <dgm:dir/>
          <dgm:resizeHandles val="exact"/>
        </dgm:presLayoutVars>
      </dgm:prSet>
      <dgm:spPr/>
    </dgm:pt>
    <dgm:pt modelId="{8FFC8968-EB43-4EEC-A2A6-2C4F9AE5D453}" type="pres">
      <dgm:prSet presAssocID="{86CEC9FB-9788-4713-B3EB-7D18C7C5F83E}" presName="node" presStyleLbl="node1" presStyleIdx="0" presStyleCnt="6">
        <dgm:presLayoutVars>
          <dgm:bulletEnabled val="1"/>
        </dgm:presLayoutVars>
      </dgm:prSet>
      <dgm:spPr/>
    </dgm:pt>
    <dgm:pt modelId="{33BC4974-F41A-450B-9437-C69FA9011DDA}" type="pres">
      <dgm:prSet presAssocID="{B6D7E98A-57FB-44E1-8507-0F7A37BC886C}" presName="sibTrans" presStyleLbl="sibTrans2D1" presStyleIdx="0" presStyleCnt="6"/>
      <dgm:spPr/>
    </dgm:pt>
    <dgm:pt modelId="{E8A17714-447A-4049-8407-09CA0251E5B0}" type="pres">
      <dgm:prSet presAssocID="{B6D7E98A-57FB-44E1-8507-0F7A37BC886C}" presName="connectorText" presStyleLbl="sibTrans2D1" presStyleIdx="0" presStyleCnt="6"/>
      <dgm:spPr/>
    </dgm:pt>
    <dgm:pt modelId="{F71FCCFD-5348-443D-8635-D65BD61A9617}" type="pres">
      <dgm:prSet presAssocID="{BB7595B4-87C2-48F7-B05A-C268BD8ABFC8}" presName="node" presStyleLbl="node1" presStyleIdx="1" presStyleCnt="6">
        <dgm:presLayoutVars>
          <dgm:bulletEnabled val="1"/>
        </dgm:presLayoutVars>
      </dgm:prSet>
      <dgm:spPr/>
    </dgm:pt>
    <dgm:pt modelId="{EE74E690-EDD3-4F00-A755-445EB289718A}" type="pres">
      <dgm:prSet presAssocID="{5A722D9E-766D-49BB-B5D8-A3FCBF1E04AE}" presName="sibTrans" presStyleLbl="sibTrans2D1" presStyleIdx="1" presStyleCnt="6"/>
      <dgm:spPr/>
    </dgm:pt>
    <dgm:pt modelId="{6064759B-5047-4F5F-A1A7-A219EEF0D9B0}" type="pres">
      <dgm:prSet presAssocID="{5A722D9E-766D-49BB-B5D8-A3FCBF1E04AE}" presName="connectorText" presStyleLbl="sibTrans2D1" presStyleIdx="1" presStyleCnt="6"/>
      <dgm:spPr/>
    </dgm:pt>
    <dgm:pt modelId="{DE83A376-5E01-4584-AE8B-D7772CD574B4}" type="pres">
      <dgm:prSet presAssocID="{CA1BAF24-2D41-48F1-B299-FB168DF39AE4}" presName="node" presStyleLbl="node1" presStyleIdx="2" presStyleCnt="6">
        <dgm:presLayoutVars>
          <dgm:bulletEnabled val="1"/>
        </dgm:presLayoutVars>
      </dgm:prSet>
      <dgm:spPr/>
    </dgm:pt>
    <dgm:pt modelId="{B0FE9DA5-48CE-4F46-86D0-3F8746BC7D79}" type="pres">
      <dgm:prSet presAssocID="{17CA2EC5-1A51-4836-B9A8-3229E4C6D1F8}" presName="sibTrans" presStyleLbl="sibTrans2D1" presStyleIdx="2" presStyleCnt="6"/>
      <dgm:spPr/>
    </dgm:pt>
    <dgm:pt modelId="{BE55D254-71CD-4610-A4F2-096F904A93E7}" type="pres">
      <dgm:prSet presAssocID="{17CA2EC5-1A51-4836-B9A8-3229E4C6D1F8}" presName="connectorText" presStyleLbl="sibTrans2D1" presStyleIdx="2" presStyleCnt="6"/>
      <dgm:spPr/>
    </dgm:pt>
    <dgm:pt modelId="{A0293014-0728-4EE5-AEFA-A38389DF9407}" type="pres">
      <dgm:prSet presAssocID="{707EE69D-F0E0-4283-8CEA-A7339A16D563}" presName="node" presStyleLbl="node1" presStyleIdx="3" presStyleCnt="6">
        <dgm:presLayoutVars>
          <dgm:bulletEnabled val="1"/>
        </dgm:presLayoutVars>
      </dgm:prSet>
      <dgm:spPr/>
    </dgm:pt>
    <dgm:pt modelId="{BE17653E-C402-4CF7-8D91-F3F235FB6810}" type="pres">
      <dgm:prSet presAssocID="{11216731-37B9-4D26-AC14-AFE4BF9F766E}" presName="sibTrans" presStyleLbl="sibTrans2D1" presStyleIdx="3" presStyleCnt="6"/>
      <dgm:spPr/>
    </dgm:pt>
    <dgm:pt modelId="{6391B833-6BD1-4812-8942-94F0EA0245C0}" type="pres">
      <dgm:prSet presAssocID="{11216731-37B9-4D26-AC14-AFE4BF9F766E}" presName="connectorText" presStyleLbl="sibTrans2D1" presStyleIdx="3" presStyleCnt="6"/>
      <dgm:spPr/>
    </dgm:pt>
    <dgm:pt modelId="{A6A8F8B8-5D71-4CB6-846B-308F2F58F269}" type="pres">
      <dgm:prSet presAssocID="{F39A8973-C098-48FE-9F9C-471707465FCF}" presName="node" presStyleLbl="node1" presStyleIdx="4" presStyleCnt="6">
        <dgm:presLayoutVars>
          <dgm:bulletEnabled val="1"/>
        </dgm:presLayoutVars>
      </dgm:prSet>
      <dgm:spPr/>
    </dgm:pt>
    <dgm:pt modelId="{94D2258B-4074-4AF0-A6A3-149661211DCE}" type="pres">
      <dgm:prSet presAssocID="{F7332674-3178-483F-9375-F880E50D02E6}" presName="sibTrans" presStyleLbl="sibTrans2D1" presStyleIdx="4" presStyleCnt="6"/>
      <dgm:spPr/>
    </dgm:pt>
    <dgm:pt modelId="{82003D21-0C43-493B-9B5B-5C8E2736A903}" type="pres">
      <dgm:prSet presAssocID="{F7332674-3178-483F-9375-F880E50D02E6}" presName="connectorText" presStyleLbl="sibTrans2D1" presStyleIdx="4" presStyleCnt="6"/>
      <dgm:spPr/>
    </dgm:pt>
    <dgm:pt modelId="{3913422E-56FA-472F-97C2-020840735CC1}" type="pres">
      <dgm:prSet presAssocID="{280DDFCC-4337-4868-A896-0E0F3E703FFC}" presName="node" presStyleLbl="node1" presStyleIdx="5" presStyleCnt="6">
        <dgm:presLayoutVars>
          <dgm:bulletEnabled val="1"/>
        </dgm:presLayoutVars>
      </dgm:prSet>
      <dgm:spPr/>
    </dgm:pt>
    <dgm:pt modelId="{6DEAFBD8-1A4F-4E7A-9CF0-DDD213CEEF49}" type="pres">
      <dgm:prSet presAssocID="{9B4A4FAC-EED2-47C4-9831-E9E8894E7BBE}" presName="sibTrans" presStyleLbl="sibTrans2D1" presStyleIdx="5" presStyleCnt="6"/>
      <dgm:spPr/>
    </dgm:pt>
    <dgm:pt modelId="{2EE3FBCC-74B5-4597-831C-AC9B6AFBC538}" type="pres">
      <dgm:prSet presAssocID="{9B4A4FAC-EED2-47C4-9831-E9E8894E7BBE}" presName="connectorText" presStyleLbl="sibTrans2D1" presStyleIdx="5" presStyleCnt="6"/>
      <dgm:spPr/>
    </dgm:pt>
  </dgm:ptLst>
  <dgm:cxnLst>
    <dgm:cxn modelId="{6FDFF30D-9F96-441A-BCCD-EDB5CA86EFD9}" type="presOf" srcId="{9B4A4FAC-EED2-47C4-9831-E9E8894E7BBE}" destId="{6DEAFBD8-1A4F-4E7A-9CF0-DDD213CEEF49}" srcOrd="0" destOrd="0" presId="urn:microsoft.com/office/officeart/2005/8/layout/cycle2"/>
    <dgm:cxn modelId="{6D1C020E-DDC5-4E59-9EFF-EE0E7F722D03}" type="presOf" srcId="{17CA2EC5-1A51-4836-B9A8-3229E4C6D1F8}" destId="{B0FE9DA5-48CE-4F46-86D0-3F8746BC7D79}" srcOrd="0" destOrd="0" presId="urn:microsoft.com/office/officeart/2005/8/layout/cycle2"/>
    <dgm:cxn modelId="{E797EB13-26F1-4B04-A2C7-0F1C248A4AE9}" srcId="{3986DE7A-4286-405C-A303-8A5351F4E675}" destId="{86CEC9FB-9788-4713-B3EB-7D18C7C5F83E}" srcOrd="0" destOrd="0" parTransId="{F7A50564-8B02-47B3-960C-ABA0E283218F}" sibTransId="{B6D7E98A-57FB-44E1-8507-0F7A37BC886C}"/>
    <dgm:cxn modelId="{1D17EA1A-A488-4BD5-9E26-84CD90F5F9F6}" srcId="{3986DE7A-4286-405C-A303-8A5351F4E675}" destId="{CA1BAF24-2D41-48F1-B299-FB168DF39AE4}" srcOrd="2" destOrd="0" parTransId="{13FC8511-1D28-4D96-A87A-AE39ACA2DCD7}" sibTransId="{17CA2EC5-1A51-4836-B9A8-3229E4C6D1F8}"/>
    <dgm:cxn modelId="{CA88DA20-D7E5-4E44-B271-ADE58C40D3E5}" srcId="{3986DE7A-4286-405C-A303-8A5351F4E675}" destId="{BB7595B4-87C2-48F7-B05A-C268BD8ABFC8}" srcOrd="1" destOrd="0" parTransId="{42988F19-318F-4EBA-9B99-A65CAB53DED2}" sibTransId="{5A722D9E-766D-49BB-B5D8-A3FCBF1E04AE}"/>
    <dgm:cxn modelId="{3DAD032E-8803-4F6F-8EA2-17712F0DB8E1}" type="presOf" srcId="{BB7595B4-87C2-48F7-B05A-C268BD8ABFC8}" destId="{F71FCCFD-5348-443D-8635-D65BD61A9617}" srcOrd="0" destOrd="0" presId="urn:microsoft.com/office/officeart/2005/8/layout/cycle2"/>
    <dgm:cxn modelId="{D3348232-1203-4C24-924C-61D6B9C5EC80}" type="presOf" srcId="{F39A8973-C098-48FE-9F9C-471707465FCF}" destId="{A6A8F8B8-5D71-4CB6-846B-308F2F58F269}" srcOrd="0" destOrd="0" presId="urn:microsoft.com/office/officeart/2005/8/layout/cycle2"/>
    <dgm:cxn modelId="{91E2553C-55CA-413B-85B8-9D4C7824F6ED}" type="presOf" srcId="{F7332674-3178-483F-9375-F880E50D02E6}" destId="{82003D21-0C43-493B-9B5B-5C8E2736A903}" srcOrd="1" destOrd="0" presId="urn:microsoft.com/office/officeart/2005/8/layout/cycle2"/>
    <dgm:cxn modelId="{935FAE5D-F57F-4348-BFF3-85B804FD7B21}" type="presOf" srcId="{F7332674-3178-483F-9375-F880E50D02E6}" destId="{94D2258B-4074-4AF0-A6A3-149661211DCE}" srcOrd="0" destOrd="0" presId="urn:microsoft.com/office/officeart/2005/8/layout/cycle2"/>
    <dgm:cxn modelId="{8647647B-209D-4AC1-AAE8-61A2D1BCFD44}" type="presOf" srcId="{9B4A4FAC-EED2-47C4-9831-E9E8894E7BBE}" destId="{2EE3FBCC-74B5-4597-831C-AC9B6AFBC538}" srcOrd="1" destOrd="0" presId="urn:microsoft.com/office/officeart/2005/8/layout/cycle2"/>
    <dgm:cxn modelId="{2773177C-F444-481A-8E55-14BF8BC6CB2A}" type="presOf" srcId="{3986DE7A-4286-405C-A303-8A5351F4E675}" destId="{8BFBCA7C-B060-45C2-B54A-6387D93F865D}" srcOrd="0" destOrd="0" presId="urn:microsoft.com/office/officeart/2005/8/layout/cycle2"/>
    <dgm:cxn modelId="{69B52B82-A9F5-45A5-9CE4-DB0FD62A4051}" type="presOf" srcId="{5A722D9E-766D-49BB-B5D8-A3FCBF1E04AE}" destId="{6064759B-5047-4F5F-A1A7-A219EEF0D9B0}" srcOrd="1" destOrd="0" presId="urn:microsoft.com/office/officeart/2005/8/layout/cycle2"/>
    <dgm:cxn modelId="{78827283-CABB-471C-8150-957A35FA3928}" type="presOf" srcId="{11216731-37B9-4D26-AC14-AFE4BF9F766E}" destId="{BE17653E-C402-4CF7-8D91-F3F235FB6810}" srcOrd="0" destOrd="0" presId="urn:microsoft.com/office/officeart/2005/8/layout/cycle2"/>
    <dgm:cxn modelId="{D77D198E-74AB-4570-8601-3B2091ADF9A7}" type="presOf" srcId="{86CEC9FB-9788-4713-B3EB-7D18C7C5F83E}" destId="{8FFC8968-EB43-4EEC-A2A6-2C4F9AE5D453}" srcOrd="0" destOrd="0" presId="urn:microsoft.com/office/officeart/2005/8/layout/cycle2"/>
    <dgm:cxn modelId="{2C142AA0-D45F-4C23-A2CD-85981C927FBD}" type="presOf" srcId="{B6D7E98A-57FB-44E1-8507-0F7A37BC886C}" destId="{33BC4974-F41A-450B-9437-C69FA9011DDA}" srcOrd="0" destOrd="0" presId="urn:microsoft.com/office/officeart/2005/8/layout/cycle2"/>
    <dgm:cxn modelId="{6B061FA7-110E-4D7B-B38A-46182294D521}" type="presOf" srcId="{5A722D9E-766D-49BB-B5D8-A3FCBF1E04AE}" destId="{EE74E690-EDD3-4F00-A755-445EB289718A}" srcOrd="0" destOrd="0" presId="urn:microsoft.com/office/officeart/2005/8/layout/cycle2"/>
    <dgm:cxn modelId="{745056C4-3349-47F6-A8B2-C5D40F05A9F9}" srcId="{3986DE7A-4286-405C-A303-8A5351F4E675}" destId="{280DDFCC-4337-4868-A896-0E0F3E703FFC}" srcOrd="5" destOrd="0" parTransId="{CF714318-22CA-42D7-A311-41B288638B2E}" sibTransId="{9B4A4FAC-EED2-47C4-9831-E9E8894E7BBE}"/>
    <dgm:cxn modelId="{F5C3ECCE-45D5-4704-B04E-BF0ED347908C}" type="presOf" srcId="{CA1BAF24-2D41-48F1-B299-FB168DF39AE4}" destId="{DE83A376-5E01-4584-AE8B-D7772CD574B4}" srcOrd="0" destOrd="0" presId="urn:microsoft.com/office/officeart/2005/8/layout/cycle2"/>
    <dgm:cxn modelId="{482863D2-8958-420D-9D42-3BF9F763CDAC}" type="presOf" srcId="{707EE69D-F0E0-4283-8CEA-A7339A16D563}" destId="{A0293014-0728-4EE5-AEFA-A38389DF9407}" srcOrd="0" destOrd="0" presId="urn:microsoft.com/office/officeart/2005/8/layout/cycle2"/>
    <dgm:cxn modelId="{E64446DF-6AA3-4B0D-935F-0E2C9C00D887}" type="presOf" srcId="{11216731-37B9-4D26-AC14-AFE4BF9F766E}" destId="{6391B833-6BD1-4812-8942-94F0EA0245C0}" srcOrd="1" destOrd="0" presId="urn:microsoft.com/office/officeart/2005/8/layout/cycle2"/>
    <dgm:cxn modelId="{30BADDE1-A32E-47FF-92B4-1CCF6D1B666B}" type="presOf" srcId="{280DDFCC-4337-4868-A896-0E0F3E703FFC}" destId="{3913422E-56FA-472F-97C2-020840735CC1}" srcOrd="0" destOrd="0" presId="urn:microsoft.com/office/officeart/2005/8/layout/cycle2"/>
    <dgm:cxn modelId="{40BC72F8-7D7E-40B6-A160-1FE9BD41751F}" srcId="{3986DE7A-4286-405C-A303-8A5351F4E675}" destId="{F39A8973-C098-48FE-9F9C-471707465FCF}" srcOrd="4" destOrd="0" parTransId="{63D529A2-10D8-4644-A524-F3EE2D5466FC}" sibTransId="{F7332674-3178-483F-9375-F880E50D02E6}"/>
    <dgm:cxn modelId="{CE6479FC-0C65-4D24-94D1-4234BBA46E6A}" srcId="{3986DE7A-4286-405C-A303-8A5351F4E675}" destId="{707EE69D-F0E0-4283-8CEA-A7339A16D563}" srcOrd="3" destOrd="0" parTransId="{B2B81472-76CE-4A2C-B7EA-444BD64D3023}" sibTransId="{11216731-37B9-4D26-AC14-AFE4BF9F766E}"/>
    <dgm:cxn modelId="{0F5EF6FD-832A-4378-AC68-5E5DA85515A7}" type="presOf" srcId="{17CA2EC5-1A51-4836-B9A8-3229E4C6D1F8}" destId="{BE55D254-71CD-4610-A4F2-096F904A93E7}" srcOrd="1" destOrd="0" presId="urn:microsoft.com/office/officeart/2005/8/layout/cycle2"/>
    <dgm:cxn modelId="{D5ACA8FE-C05D-44A4-AC18-ABB72EF1B020}" type="presOf" srcId="{B6D7E98A-57FB-44E1-8507-0F7A37BC886C}" destId="{E8A17714-447A-4049-8407-09CA0251E5B0}" srcOrd="1" destOrd="0" presId="urn:microsoft.com/office/officeart/2005/8/layout/cycle2"/>
    <dgm:cxn modelId="{8D7B6FBA-573D-41F3-BD0D-3AABD706411E}" type="presParOf" srcId="{8BFBCA7C-B060-45C2-B54A-6387D93F865D}" destId="{8FFC8968-EB43-4EEC-A2A6-2C4F9AE5D453}" srcOrd="0" destOrd="0" presId="urn:microsoft.com/office/officeart/2005/8/layout/cycle2"/>
    <dgm:cxn modelId="{D9A68871-773A-4A1E-819E-B6A34EF1D454}" type="presParOf" srcId="{8BFBCA7C-B060-45C2-B54A-6387D93F865D}" destId="{33BC4974-F41A-450B-9437-C69FA9011DDA}" srcOrd="1" destOrd="0" presId="urn:microsoft.com/office/officeart/2005/8/layout/cycle2"/>
    <dgm:cxn modelId="{B730394B-CE04-4DEF-AED3-5A87D4B41EE7}" type="presParOf" srcId="{33BC4974-F41A-450B-9437-C69FA9011DDA}" destId="{E8A17714-447A-4049-8407-09CA0251E5B0}" srcOrd="0" destOrd="0" presId="urn:microsoft.com/office/officeart/2005/8/layout/cycle2"/>
    <dgm:cxn modelId="{A3967155-8D87-46E2-AA0A-CCCE559FCB37}" type="presParOf" srcId="{8BFBCA7C-B060-45C2-B54A-6387D93F865D}" destId="{F71FCCFD-5348-443D-8635-D65BD61A9617}" srcOrd="2" destOrd="0" presId="urn:microsoft.com/office/officeart/2005/8/layout/cycle2"/>
    <dgm:cxn modelId="{6A2D82D1-5055-4E92-B8AE-C66B01C47556}" type="presParOf" srcId="{8BFBCA7C-B060-45C2-B54A-6387D93F865D}" destId="{EE74E690-EDD3-4F00-A755-445EB289718A}" srcOrd="3" destOrd="0" presId="urn:microsoft.com/office/officeart/2005/8/layout/cycle2"/>
    <dgm:cxn modelId="{B98C6264-316E-41E3-8F5D-C02A5FF844F8}" type="presParOf" srcId="{EE74E690-EDD3-4F00-A755-445EB289718A}" destId="{6064759B-5047-4F5F-A1A7-A219EEF0D9B0}" srcOrd="0" destOrd="0" presId="urn:microsoft.com/office/officeart/2005/8/layout/cycle2"/>
    <dgm:cxn modelId="{B8B843BB-F549-4F09-86D7-585D5E543AD2}" type="presParOf" srcId="{8BFBCA7C-B060-45C2-B54A-6387D93F865D}" destId="{DE83A376-5E01-4584-AE8B-D7772CD574B4}" srcOrd="4" destOrd="0" presId="urn:microsoft.com/office/officeart/2005/8/layout/cycle2"/>
    <dgm:cxn modelId="{7A22EBC2-9F77-4479-9564-D50AC9166755}" type="presParOf" srcId="{8BFBCA7C-B060-45C2-B54A-6387D93F865D}" destId="{B0FE9DA5-48CE-4F46-86D0-3F8746BC7D79}" srcOrd="5" destOrd="0" presId="urn:microsoft.com/office/officeart/2005/8/layout/cycle2"/>
    <dgm:cxn modelId="{5D6C64D9-680F-4220-8652-DB273C4E1691}" type="presParOf" srcId="{B0FE9DA5-48CE-4F46-86D0-3F8746BC7D79}" destId="{BE55D254-71CD-4610-A4F2-096F904A93E7}" srcOrd="0" destOrd="0" presId="urn:microsoft.com/office/officeart/2005/8/layout/cycle2"/>
    <dgm:cxn modelId="{B83F1C68-D2E2-4D89-A93A-9AFE6A138593}" type="presParOf" srcId="{8BFBCA7C-B060-45C2-B54A-6387D93F865D}" destId="{A0293014-0728-4EE5-AEFA-A38389DF9407}" srcOrd="6" destOrd="0" presId="urn:microsoft.com/office/officeart/2005/8/layout/cycle2"/>
    <dgm:cxn modelId="{CED7F9F6-859E-4598-A9E8-D484353A16B7}" type="presParOf" srcId="{8BFBCA7C-B060-45C2-B54A-6387D93F865D}" destId="{BE17653E-C402-4CF7-8D91-F3F235FB6810}" srcOrd="7" destOrd="0" presId="urn:microsoft.com/office/officeart/2005/8/layout/cycle2"/>
    <dgm:cxn modelId="{4B67745E-88AB-458C-977F-94BA22782B3B}" type="presParOf" srcId="{BE17653E-C402-4CF7-8D91-F3F235FB6810}" destId="{6391B833-6BD1-4812-8942-94F0EA0245C0}" srcOrd="0" destOrd="0" presId="urn:microsoft.com/office/officeart/2005/8/layout/cycle2"/>
    <dgm:cxn modelId="{B43FD534-73F6-4E17-BCF0-8311912EBAEE}" type="presParOf" srcId="{8BFBCA7C-B060-45C2-B54A-6387D93F865D}" destId="{A6A8F8B8-5D71-4CB6-846B-308F2F58F269}" srcOrd="8" destOrd="0" presId="urn:microsoft.com/office/officeart/2005/8/layout/cycle2"/>
    <dgm:cxn modelId="{5F3D0476-3943-4875-919B-18BC590A91C6}" type="presParOf" srcId="{8BFBCA7C-B060-45C2-B54A-6387D93F865D}" destId="{94D2258B-4074-4AF0-A6A3-149661211DCE}" srcOrd="9" destOrd="0" presId="urn:microsoft.com/office/officeart/2005/8/layout/cycle2"/>
    <dgm:cxn modelId="{455385E6-8BB1-4348-B47B-D28962F66903}" type="presParOf" srcId="{94D2258B-4074-4AF0-A6A3-149661211DCE}" destId="{82003D21-0C43-493B-9B5B-5C8E2736A903}" srcOrd="0" destOrd="0" presId="urn:microsoft.com/office/officeart/2005/8/layout/cycle2"/>
    <dgm:cxn modelId="{901C490B-5546-45C8-9F0E-91026D0929E5}" type="presParOf" srcId="{8BFBCA7C-B060-45C2-B54A-6387D93F865D}" destId="{3913422E-56FA-472F-97C2-020840735CC1}" srcOrd="10" destOrd="0" presId="urn:microsoft.com/office/officeart/2005/8/layout/cycle2"/>
    <dgm:cxn modelId="{3031082A-FC7B-42FF-BA7E-16AF4339F530}" type="presParOf" srcId="{8BFBCA7C-B060-45C2-B54A-6387D93F865D}" destId="{6DEAFBD8-1A4F-4E7A-9CF0-DDD213CEEF49}" srcOrd="11" destOrd="0" presId="urn:microsoft.com/office/officeart/2005/8/layout/cycle2"/>
    <dgm:cxn modelId="{FCBD40D9-765A-4885-8D05-506056602532}" type="presParOf" srcId="{6DEAFBD8-1A4F-4E7A-9CF0-DDD213CEEF49}" destId="{2EE3FBCC-74B5-4597-831C-AC9B6AFBC53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C8968-EB43-4EEC-A2A6-2C4F9AE5D453}">
      <dsp:nvSpPr>
        <dsp:cNvPr id="0" name=""/>
        <dsp:cNvSpPr/>
      </dsp:nvSpPr>
      <dsp:spPr>
        <a:xfrm>
          <a:off x="6301850" y="1824"/>
          <a:ext cx="1796510" cy="17965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Liegestütz</a:t>
          </a:r>
        </a:p>
      </dsp:txBody>
      <dsp:txXfrm>
        <a:off x="6564943" y="264917"/>
        <a:ext cx="1270324" cy="1270324"/>
      </dsp:txXfrm>
    </dsp:sp>
    <dsp:sp modelId="{33BC4974-F41A-450B-9437-C69FA9011DDA}">
      <dsp:nvSpPr>
        <dsp:cNvPr id="0" name=""/>
        <dsp:cNvSpPr/>
      </dsp:nvSpPr>
      <dsp:spPr>
        <a:xfrm rot="1800000">
          <a:off x="8118013" y="1265039"/>
          <a:ext cx="478624" cy="606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/>
        </a:p>
      </dsp:txBody>
      <dsp:txXfrm>
        <a:off x="8127632" y="1350406"/>
        <a:ext cx="335037" cy="363794"/>
      </dsp:txXfrm>
    </dsp:sp>
    <dsp:sp modelId="{F71FCCFD-5348-443D-8635-D65BD61A9617}">
      <dsp:nvSpPr>
        <dsp:cNvPr id="0" name=""/>
        <dsp:cNvSpPr/>
      </dsp:nvSpPr>
      <dsp:spPr>
        <a:xfrm>
          <a:off x="8639751" y="1351612"/>
          <a:ext cx="1796510" cy="17965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Bauch</a:t>
          </a:r>
        </a:p>
      </dsp:txBody>
      <dsp:txXfrm>
        <a:off x="8902844" y="1614705"/>
        <a:ext cx="1270324" cy="1270324"/>
      </dsp:txXfrm>
    </dsp:sp>
    <dsp:sp modelId="{EE74E690-EDD3-4F00-A755-445EB289718A}">
      <dsp:nvSpPr>
        <dsp:cNvPr id="0" name=""/>
        <dsp:cNvSpPr/>
      </dsp:nvSpPr>
      <dsp:spPr>
        <a:xfrm rot="5400000">
          <a:off x="9298694" y="3282948"/>
          <a:ext cx="478624" cy="606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/>
        </a:p>
      </dsp:txBody>
      <dsp:txXfrm>
        <a:off x="9370488" y="3332419"/>
        <a:ext cx="335037" cy="363794"/>
      </dsp:txXfrm>
    </dsp:sp>
    <dsp:sp modelId="{DE83A376-5E01-4584-AE8B-D7772CD574B4}">
      <dsp:nvSpPr>
        <dsp:cNvPr id="0" name=""/>
        <dsp:cNvSpPr/>
      </dsp:nvSpPr>
      <dsp:spPr>
        <a:xfrm>
          <a:off x="8639751" y="4051187"/>
          <a:ext cx="1796510" cy="17965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Hocker</a:t>
          </a:r>
          <a:br>
            <a:rPr lang="de-DE" sz="1800" kern="1200" dirty="0"/>
          </a:br>
          <a:r>
            <a:rPr lang="de-DE" sz="1800" kern="1200" dirty="0"/>
            <a:t>hüpfen</a:t>
          </a:r>
        </a:p>
      </dsp:txBody>
      <dsp:txXfrm>
        <a:off x="8902844" y="4314280"/>
        <a:ext cx="1270324" cy="1270324"/>
      </dsp:txXfrm>
    </dsp:sp>
    <dsp:sp modelId="{B0FE9DA5-48CE-4F46-86D0-3F8746BC7D79}">
      <dsp:nvSpPr>
        <dsp:cNvPr id="0" name=""/>
        <dsp:cNvSpPr/>
      </dsp:nvSpPr>
      <dsp:spPr>
        <a:xfrm rot="9000000">
          <a:off x="8141475" y="5314402"/>
          <a:ext cx="478624" cy="606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/>
        </a:p>
      </dsp:txBody>
      <dsp:txXfrm rot="10800000">
        <a:off x="8275443" y="5399769"/>
        <a:ext cx="335037" cy="363794"/>
      </dsp:txXfrm>
    </dsp:sp>
    <dsp:sp modelId="{A0293014-0728-4EE5-AEFA-A38389DF9407}">
      <dsp:nvSpPr>
        <dsp:cNvPr id="0" name=""/>
        <dsp:cNvSpPr/>
      </dsp:nvSpPr>
      <dsp:spPr>
        <a:xfrm>
          <a:off x="6301850" y="5400975"/>
          <a:ext cx="1796510" cy="179651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Medizinballstoßen</a:t>
          </a:r>
        </a:p>
      </dsp:txBody>
      <dsp:txXfrm>
        <a:off x="6564943" y="5664068"/>
        <a:ext cx="1270324" cy="1270324"/>
      </dsp:txXfrm>
    </dsp:sp>
    <dsp:sp modelId="{BE17653E-C402-4CF7-8D91-F3F235FB6810}">
      <dsp:nvSpPr>
        <dsp:cNvPr id="0" name=""/>
        <dsp:cNvSpPr/>
      </dsp:nvSpPr>
      <dsp:spPr>
        <a:xfrm rot="12600000">
          <a:off x="5803574" y="5327948"/>
          <a:ext cx="478624" cy="606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/>
        </a:p>
      </dsp:txBody>
      <dsp:txXfrm rot="10800000">
        <a:off x="5937542" y="5485109"/>
        <a:ext cx="335037" cy="363794"/>
      </dsp:txXfrm>
    </dsp:sp>
    <dsp:sp modelId="{A6A8F8B8-5D71-4CB6-846B-308F2F58F269}">
      <dsp:nvSpPr>
        <dsp:cNvPr id="0" name=""/>
        <dsp:cNvSpPr/>
      </dsp:nvSpPr>
      <dsp:spPr>
        <a:xfrm>
          <a:off x="3963949" y="4051187"/>
          <a:ext cx="1796510" cy="179651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 err="1"/>
            <a:t>Vierfüßlerstand</a:t>
          </a:r>
          <a:endParaRPr lang="de-DE" sz="2000" kern="1200" dirty="0"/>
        </a:p>
      </dsp:txBody>
      <dsp:txXfrm>
        <a:off x="4227042" y="4314280"/>
        <a:ext cx="1270324" cy="1270324"/>
      </dsp:txXfrm>
    </dsp:sp>
    <dsp:sp modelId="{94D2258B-4074-4AF0-A6A3-149661211DCE}">
      <dsp:nvSpPr>
        <dsp:cNvPr id="0" name=""/>
        <dsp:cNvSpPr/>
      </dsp:nvSpPr>
      <dsp:spPr>
        <a:xfrm rot="16200000">
          <a:off x="4622892" y="3310040"/>
          <a:ext cx="478624" cy="606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/>
        </a:p>
      </dsp:txBody>
      <dsp:txXfrm>
        <a:off x="4694686" y="3503098"/>
        <a:ext cx="335037" cy="363794"/>
      </dsp:txXfrm>
    </dsp:sp>
    <dsp:sp modelId="{3913422E-56FA-472F-97C2-020840735CC1}">
      <dsp:nvSpPr>
        <dsp:cNvPr id="0" name=""/>
        <dsp:cNvSpPr/>
      </dsp:nvSpPr>
      <dsp:spPr>
        <a:xfrm>
          <a:off x="3963949" y="1351612"/>
          <a:ext cx="1796510" cy="1796510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Wandsitzen</a:t>
          </a:r>
        </a:p>
      </dsp:txBody>
      <dsp:txXfrm>
        <a:off x="4227042" y="1614705"/>
        <a:ext cx="1270324" cy="1270324"/>
      </dsp:txXfrm>
    </dsp:sp>
    <dsp:sp modelId="{6DEAFBD8-1A4F-4E7A-9CF0-DDD213CEEF49}">
      <dsp:nvSpPr>
        <dsp:cNvPr id="0" name=""/>
        <dsp:cNvSpPr/>
      </dsp:nvSpPr>
      <dsp:spPr>
        <a:xfrm rot="19800000">
          <a:off x="5780112" y="1278585"/>
          <a:ext cx="478624" cy="606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600" kern="1200"/>
        </a:p>
      </dsp:txBody>
      <dsp:txXfrm>
        <a:off x="5789731" y="1435746"/>
        <a:ext cx="335037" cy="363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ADEF1A8-06BA-4895-8242-57EA69E72F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8B9D97-82E2-412B-8E49-0FAC90846F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CCC71-195C-4DD7-9492-D236C2B00052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9C1057-DA96-4F70-8AD3-FFF0B47A9C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A91AB6-4E61-48E7-803A-B760EDE0A2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261D1-7121-4539-AD7E-CCB5CF39DD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49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4.3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4368,'0'0'464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5.2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0 3072,'0'0'5200,"-7"21"-4512,7 0-240,0 7-112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4.3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4368,'0'0'464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5.2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0 3072,'0'0'5200,"-7"21"-4512,7 0-240,0 7-112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5.2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0 3072,'0'0'5200,"-7"21"-4512,7 0-240,0 7-112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4.3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4368,'0'0'464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5.2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0 3072,'0'0'5200,"-7"21"-4512,7 0-240,0 7-112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4.3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4368,'0'0'464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5.2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0 3072,'0'0'5200,"-7"21"-4512,7 0-240,0 7-112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4.3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4368,'0'0'464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5.2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0 3072,'0'0'5200,"-7"21"-4512,7 0-240,0 7-112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3T18:52:54.3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4368,'0'0'464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customXml" Target="../ink/ink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5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customXml" Target="../ink/ink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7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customXml" Target="../ink/ink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9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customXml" Target="../ink/ink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customXml" Target="../ink/ink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178222"/>
            <a:ext cx="10800160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3781306"/>
            <a:ext cx="1080016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67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99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383297"/>
            <a:ext cx="3105046" cy="610108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383297"/>
            <a:ext cx="9135135" cy="610108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707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D7B2A7D-4353-4EBC-8629-0537E8863225}"/>
              </a:ext>
            </a:extLst>
          </p:cNvPr>
          <p:cNvSpPr/>
          <p:nvPr userDrawn="1"/>
        </p:nvSpPr>
        <p:spPr>
          <a:xfrm>
            <a:off x="-2880000" y="719656"/>
            <a:ext cx="5760000" cy="576000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38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FABF345-36E0-4335-BB19-891F285C5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040" y="2152175"/>
            <a:ext cx="2456010" cy="2894962"/>
          </a:xfrm>
        </p:spPr>
        <p:txBody>
          <a:bodyPr anchor="ctr">
            <a:normAutofit/>
          </a:bodyPr>
          <a:lstStyle>
            <a:lvl1pPr marL="0" indent="0" algn="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Übung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14:cNvPr>
              <p14:cNvContentPartPr/>
              <p14:nvPr userDrawn="1"/>
            </p14:nvContentPartPr>
            <p14:xfrm>
              <a:off x="-2532000" y="3404310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40640" y="33956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14:cNvPr>
              <p14:cNvContentPartPr/>
              <p14:nvPr userDrawn="1"/>
            </p14:nvContentPartPr>
            <p14:xfrm>
              <a:off x="-1875000" y="4146270"/>
              <a:ext cx="2880" cy="252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884000" y="4137270"/>
                <a:ext cx="20520" cy="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55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D7B2A7D-4353-4EBC-8629-0537E8863225}"/>
              </a:ext>
            </a:extLst>
          </p:cNvPr>
          <p:cNvSpPr/>
          <p:nvPr userDrawn="1"/>
        </p:nvSpPr>
        <p:spPr>
          <a:xfrm>
            <a:off x="-2880000" y="719656"/>
            <a:ext cx="5760000" cy="57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38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FABF345-36E0-4335-BB19-891F285C5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040" y="2152175"/>
            <a:ext cx="2456010" cy="2894962"/>
          </a:xfrm>
        </p:spPr>
        <p:txBody>
          <a:bodyPr anchor="ctr">
            <a:normAutofit/>
          </a:bodyPr>
          <a:lstStyle>
            <a:lvl1pPr marL="0" indent="0" algn="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Übung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14:cNvPr>
              <p14:cNvContentPartPr/>
              <p14:nvPr userDrawn="1"/>
            </p14:nvContentPartPr>
            <p14:xfrm>
              <a:off x="-2532000" y="3404310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40640" y="33956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14:cNvPr>
              <p14:cNvContentPartPr/>
              <p14:nvPr userDrawn="1"/>
            </p14:nvContentPartPr>
            <p14:xfrm>
              <a:off x="-1875000" y="4146270"/>
              <a:ext cx="2880" cy="252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884000" y="4137270"/>
                <a:ext cx="20520" cy="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0068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D7B2A7D-4353-4EBC-8629-0537E8863225}"/>
              </a:ext>
            </a:extLst>
          </p:cNvPr>
          <p:cNvSpPr/>
          <p:nvPr userDrawn="1"/>
        </p:nvSpPr>
        <p:spPr>
          <a:xfrm>
            <a:off x="-2880000" y="719656"/>
            <a:ext cx="5760000" cy="57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38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FABF345-36E0-4335-BB19-891F285C5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040" y="2152175"/>
            <a:ext cx="2456010" cy="2894962"/>
          </a:xfrm>
        </p:spPr>
        <p:txBody>
          <a:bodyPr anchor="ctr">
            <a:normAutofit/>
          </a:bodyPr>
          <a:lstStyle>
            <a:lvl1pPr marL="0" indent="0" algn="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Übung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14:cNvPr>
              <p14:cNvContentPartPr/>
              <p14:nvPr userDrawn="1"/>
            </p14:nvContentPartPr>
            <p14:xfrm>
              <a:off x="-2532000" y="3404310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40640" y="33956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14:cNvPr>
              <p14:cNvContentPartPr/>
              <p14:nvPr userDrawn="1"/>
            </p14:nvContentPartPr>
            <p14:xfrm>
              <a:off x="-1875000" y="4146270"/>
              <a:ext cx="2880" cy="252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884000" y="4137270"/>
                <a:ext cx="20520" cy="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0176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D7B2A7D-4353-4EBC-8629-0537E8863225}"/>
              </a:ext>
            </a:extLst>
          </p:cNvPr>
          <p:cNvSpPr/>
          <p:nvPr userDrawn="1"/>
        </p:nvSpPr>
        <p:spPr>
          <a:xfrm>
            <a:off x="-2880000" y="719656"/>
            <a:ext cx="5760000" cy="576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38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FABF345-36E0-4335-BB19-891F285C5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040" y="2152175"/>
            <a:ext cx="2456010" cy="2894962"/>
          </a:xfrm>
        </p:spPr>
        <p:txBody>
          <a:bodyPr anchor="ctr">
            <a:normAutofit/>
          </a:bodyPr>
          <a:lstStyle>
            <a:lvl1pPr marL="0" indent="0" algn="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Übung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14:cNvPr>
              <p14:cNvContentPartPr/>
              <p14:nvPr userDrawn="1"/>
            </p14:nvContentPartPr>
            <p14:xfrm>
              <a:off x="-2532000" y="3404310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40640" y="33956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14:cNvPr>
              <p14:cNvContentPartPr/>
              <p14:nvPr userDrawn="1"/>
            </p14:nvContentPartPr>
            <p14:xfrm>
              <a:off x="-1875000" y="4146270"/>
              <a:ext cx="2880" cy="252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884000" y="4137270"/>
                <a:ext cx="20520" cy="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99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D7B2A7D-4353-4EBC-8629-0537E8863225}"/>
              </a:ext>
            </a:extLst>
          </p:cNvPr>
          <p:cNvSpPr/>
          <p:nvPr userDrawn="1"/>
        </p:nvSpPr>
        <p:spPr>
          <a:xfrm>
            <a:off x="-2880000" y="719656"/>
            <a:ext cx="5760000" cy="576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38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FABF345-36E0-4335-BB19-891F285C5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040" y="2152175"/>
            <a:ext cx="2456010" cy="2894962"/>
          </a:xfrm>
        </p:spPr>
        <p:txBody>
          <a:bodyPr anchor="ctr">
            <a:normAutofit/>
          </a:bodyPr>
          <a:lstStyle>
            <a:lvl1pPr marL="0" indent="0" algn="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Übung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14:cNvPr>
              <p14:cNvContentPartPr/>
              <p14:nvPr userDrawn="1"/>
            </p14:nvContentPartPr>
            <p14:xfrm>
              <a:off x="-2532000" y="3404310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40640" y="33956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14:cNvPr>
              <p14:cNvContentPartPr/>
              <p14:nvPr userDrawn="1"/>
            </p14:nvContentPartPr>
            <p14:xfrm>
              <a:off x="-1875000" y="4146270"/>
              <a:ext cx="2880" cy="252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884000" y="4137270"/>
                <a:ext cx="20520" cy="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1302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D7B2A7D-4353-4EBC-8629-0537E8863225}"/>
              </a:ext>
            </a:extLst>
          </p:cNvPr>
          <p:cNvSpPr/>
          <p:nvPr userDrawn="1"/>
        </p:nvSpPr>
        <p:spPr>
          <a:xfrm>
            <a:off x="-2880000" y="719656"/>
            <a:ext cx="5760000" cy="57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38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FABF345-36E0-4335-BB19-891F285C5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040" y="2152175"/>
            <a:ext cx="2456010" cy="2894962"/>
          </a:xfrm>
        </p:spPr>
        <p:txBody>
          <a:bodyPr anchor="ctr">
            <a:normAutofit/>
          </a:bodyPr>
          <a:lstStyle>
            <a:lvl1pPr marL="0" indent="0" algn="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Übung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14:cNvPr>
              <p14:cNvContentPartPr/>
              <p14:nvPr userDrawn="1"/>
            </p14:nvContentPartPr>
            <p14:xfrm>
              <a:off x="-2532000" y="3404310"/>
              <a:ext cx="360" cy="3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5E5E669-57B0-43DC-ACBB-89539D3E60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40640" y="33956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14:cNvPr>
              <p14:cNvContentPartPr/>
              <p14:nvPr userDrawn="1"/>
            </p14:nvContentPartPr>
            <p14:xfrm>
              <a:off x="-1875000" y="4146270"/>
              <a:ext cx="2880" cy="252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843597A-48AC-4779-BB53-7CB6C454B4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884000" y="4137270"/>
                <a:ext cx="20520" cy="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467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30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1794830"/>
            <a:ext cx="12420184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4817875"/>
            <a:ext cx="12420184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44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1916484"/>
            <a:ext cx="6120091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1916484"/>
            <a:ext cx="6120091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3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383297"/>
            <a:ext cx="12420184" cy="139153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764832"/>
            <a:ext cx="609196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629749"/>
            <a:ext cx="6091965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764832"/>
            <a:ext cx="612196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629749"/>
            <a:ext cx="6121966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1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33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7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479954"/>
            <a:ext cx="4644443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036569"/>
            <a:ext cx="7290108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159794"/>
            <a:ext cx="4644443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18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479954"/>
            <a:ext cx="4644443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036569"/>
            <a:ext cx="7290108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159794"/>
            <a:ext cx="4644443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21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383297"/>
            <a:ext cx="12420184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1916484"/>
            <a:ext cx="12420184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6672697"/>
            <a:ext cx="324004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AB0D9-D71A-4543-A0D2-9E474FFA2926}" type="datetimeFigureOut">
              <a:rPr lang="de-DE" smtClean="0"/>
              <a:t>24.01.2022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6672697"/>
            <a:ext cx="4860072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6672697"/>
            <a:ext cx="324004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7989B-60C1-49B3-86D2-CB816A6031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6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part1.00Db4APJ.QXM2wEB4@uni-leipzig.d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6.sv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12.sv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video" Target="../media/media5.mp4"/><Relationship Id="rId16" Type="http://schemas.openxmlformats.org/officeDocument/2006/relationships/image" Target="../media/image15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slide" Target="slide2.xml"/><Relationship Id="rId5" Type="http://schemas.microsoft.com/office/2007/relationships/media" Target="../media/media7.mp4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0.png"/><Relationship Id="rId3" Type="http://schemas.microsoft.com/office/2007/relationships/media" Target="../media/media10.mp4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18.svg"/><Relationship Id="rId5" Type="http://schemas.microsoft.com/office/2007/relationships/media" Target="../media/media11.mp4"/><Relationship Id="rId10" Type="http://schemas.openxmlformats.org/officeDocument/2006/relationships/image" Target="../media/image17.png"/><Relationship Id="rId4" Type="http://schemas.openxmlformats.org/officeDocument/2006/relationships/video" Target="../media/media10.mp4"/><Relationship Id="rId9" Type="http://schemas.openxmlformats.org/officeDocument/2006/relationships/slide" Target="slide2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5.png"/><Relationship Id="rId3" Type="http://schemas.microsoft.com/office/2007/relationships/media" Target="../media/media13.mp4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11" Type="http://schemas.openxmlformats.org/officeDocument/2006/relationships/image" Target="../media/image23.svg"/><Relationship Id="rId5" Type="http://schemas.microsoft.com/office/2007/relationships/media" Target="../media/media14.mp4"/><Relationship Id="rId10" Type="http://schemas.openxmlformats.org/officeDocument/2006/relationships/image" Target="../media/image22.png"/><Relationship Id="rId4" Type="http://schemas.openxmlformats.org/officeDocument/2006/relationships/video" Target="../media/media13.mp4"/><Relationship Id="rId9" Type="http://schemas.openxmlformats.org/officeDocument/2006/relationships/slide" Target="slide2.xm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0.png"/><Relationship Id="rId3" Type="http://schemas.microsoft.com/office/2007/relationships/media" Target="../media/media16.mp4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9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video" Target="../media/media17.mp4"/><Relationship Id="rId11" Type="http://schemas.openxmlformats.org/officeDocument/2006/relationships/image" Target="../media/image28.svg"/><Relationship Id="rId5" Type="http://schemas.microsoft.com/office/2007/relationships/media" Target="../media/media17.mp4"/><Relationship Id="rId10" Type="http://schemas.openxmlformats.org/officeDocument/2006/relationships/image" Target="../media/image27.png"/><Relationship Id="rId4" Type="http://schemas.openxmlformats.org/officeDocument/2006/relationships/video" Target="../media/media16.mp4"/><Relationship Id="rId9" Type="http://schemas.openxmlformats.org/officeDocument/2006/relationships/slide" Target="slide2.xml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" Target="slide2.xml"/><Relationship Id="rId7" Type="http://schemas.openxmlformats.org/officeDocument/2006/relationships/image" Target="../media/image3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11" Type="http://schemas.openxmlformats.org/officeDocument/2006/relationships/image" Target="../media/image39.sv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32727-C771-43E9-AF9F-DEC4AE1B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399" y="2078913"/>
            <a:ext cx="7348915" cy="1391534"/>
          </a:xfrm>
        </p:spPr>
        <p:txBody>
          <a:bodyPr/>
          <a:lstStyle/>
          <a:p>
            <a:pPr algn="ctr"/>
            <a:r>
              <a:rPr lang="de-DE" dirty="0"/>
              <a:t>Fitnesszirkel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F4FDF9-8467-4B69-BD1B-B437D3A15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40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49" name="Picture 9" descr="A picture containing text, pool ball, clipart&#10;&#10;Description automatically generated">
            <a:extLst>
              <a:ext uri="{FF2B5EF4-FFF2-40B4-BE49-F238E27FC236}">
                <a16:creationId xmlns:a16="http://schemas.microsoft.com/office/drawing/2014/main" id="{5231AAEA-ED31-476D-9BE4-7DA8F176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2" y="5647174"/>
            <a:ext cx="2552133" cy="9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44AE715-8DCE-48C5-ACC9-997CAFD6D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63" y="5905853"/>
            <a:ext cx="990853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Univers" panose="020B0503020202020204" pitchFamily="34" charset="0"/>
                <a:cs typeface="Arial" panose="020B0604020202020204" pitchFamily="34" charset="0"/>
              </a:rPr>
              <a:t>"Digitaler Fitnesszirkel“ von Universität Leipzig (Gärtner, Steinhart, von der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Univers" panose="020B0503020202020204" pitchFamily="34" charset="0"/>
                <a:cs typeface="Arial" panose="020B0604020202020204" pitchFamily="34" charset="0"/>
              </a:rPr>
              <a:t>Weth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Univers" panose="020B0503020202020204" pitchFamily="34" charset="0"/>
                <a:cs typeface="Arial" panose="020B0604020202020204" pitchFamily="34" charset="0"/>
              </a:rPr>
              <a:t>) ist lizenziert unter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Univers" panose="020B0503020202020204" pitchFamily="34" charset="0"/>
                <a:cs typeface="Arial" panose="020B0604020202020204" pitchFamily="34" charset="0"/>
              </a:rPr>
              <a:t>CreativeCommons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Univers" panose="020B0503020202020204" pitchFamily="34" charset="0"/>
                <a:cs typeface="Arial" panose="020B0604020202020204" pitchFamily="34" charset="0"/>
              </a:rPr>
              <a:t> Namensnennung – Weitergabe unter gleichen Bedingungen 4.0 Lizenz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5C556DB-692A-49B6-BBDA-578E49786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4"/>
          <a:stretch/>
        </p:blipFill>
        <p:spPr>
          <a:xfrm>
            <a:off x="8296390" y="849623"/>
            <a:ext cx="4648947" cy="401061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622C6F5-C457-4EA9-904B-A7B828285D3D}"/>
              </a:ext>
            </a:extLst>
          </p:cNvPr>
          <p:cNvSpPr/>
          <p:nvPr/>
        </p:nvSpPr>
        <p:spPr>
          <a:xfrm>
            <a:off x="11094364" y="735496"/>
            <a:ext cx="1958009" cy="767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01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D2C36081-D447-40E6-A284-BCBF64413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352861"/>
              </p:ext>
            </p:extLst>
          </p:nvPr>
        </p:nvGraphicFramePr>
        <p:xfrm>
          <a:off x="1" y="0"/>
          <a:ext cx="14400212" cy="7199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82CD862F-3069-4035-9603-DD867F818DBE}"/>
              </a:ext>
            </a:extLst>
          </p:cNvPr>
          <p:cNvSpPr txBox="1"/>
          <p:nvPr/>
        </p:nvSpPr>
        <p:spPr>
          <a:xfrm>
            <a:off x="9708320" y="152995"/>
            <a:ext cx="1965272" cy="894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38" dirty="0">
                <a:solidFill>
                  <a:schemeClr val="tx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Hier klicken, um zu den Übungen zu kommen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892C9CE-190D-4A2C-A623-5FCF2852CAE8}"/>
              </a:ext>
            </a:extLst>
          </p:cNvPr>
          <p:cNvCxnSpPr>
            <a:cxnSpLocks/>
          </p:cNvCxnSpPr>
          <p:nvPr/>
        </p:nvCxnSpPr>
        <p:spPr>
          <a:xfrm flipH="1">
            <a:off x="8361680" y="600329"/>
            <a:ext cx="1260088" cy="80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7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894E54-E37E-4E0D-A359-DAB3F7A49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Liege-</a:t>
            </a:r>
          </a:p>
          <a:p>
            <a:r>
              <a:rPr lang="de-DE" dirty="0"/>
              <a:t>stütz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F4131D4-C0E0-4279-B8B0-D449980F7CCB}"/>
              </a:ext>
            </a:extLst>
          </p:cNvPr>
          <p:cNvSpPr/>
          <p:nvPr/>
        </p:nvSpPr>
        <p:spPr>
          <a:xfrm>
            <a:off x="10836613" y="5506701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10" action="ppaction://hlinksldjump"/>
              </a:rPr>
              <a:t>Nächste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10" action="ppaction://hlinksldjump"/>
              </a:rPr>
              <a:t>Übung</a:t>
            </a:r>
            <a:endParaRPr lang="de-DE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15F117C-ADAD-49D1-BC0A-5F325AF62407}"/>
              </a:ext>
            </a:extLst>
          </p:cNvPr>
          <p:cNvSpPr/>
          <p:nvPr/>
        </p:nvSpPr>
        <p:spPr>
          <a:xfrm>
            <a:off x="12610326" y="5506702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" action="ppaction://hlinkshowjump?jump=firstslide"/>
              </a:rPr>
              <a:t>Übersicht</a:t>
            </a:r>
            <a:endParaRPr lang="de-DE" sz="1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9473021-3093-46A2-9EAA-150C06F4233E}"/>
              </a:ext>
            </a:extLst>
          </p:cNvPr>
          <p:cNvSpPr/>
          <p:nvPr/>
        </p:nvSpPr>
        <p:spPr>
          <a:xfrm>
            <a:off x="8819400" y="228451"/>
            <a:ext cx="2807915" cy="1578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255B4F5-7E09-4331-A1A6-BBD6100F74EE}"/>
              </a:ext>
            </a:extLst>
          </p:cNvPr>
          <p:cNvSpPr/>
          <p:nvPr/>
        </p:nvSpPr>
        <p:spPr>
          <a:xfrm>
            <a:off x="7066800" y="5350613"/>
            <a:ext cx="2807915" cy="1578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A707E67-F73F-4EF7-B975-FEBA98816A5A}"/>
              </a:ext>
            </a:extLst>
          </p:cNvPr>
          <p:cNvSpPr/>
          <p:nvPr/>
        </p:nvSpPr>
        <p:spPr>
          <a:xfrm>
            <a:off x="5578790" y="1597377"/>
            <a:ext cx="2807915" cy="1578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7096FD3-5E4D-40F6-9FF6-008F00EBC3F5}"/>
              </a:ext>
            </a:extLst>
          </p:cNvPr>
          <p:cNvSpPr/>
          <p:nvPr/>
        </p:nvSpPr>
        <p:spPr>
          <a:xfrm>
            <a:off x="4785935" y="3487128"/>
            <a:ext cx="2807915" cy="1578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Bogen 23">
            <a:extLst>
              <a:ext uri="{FF2B5EF4-FFF2-40B4-BE49-F238E27FC236}">
                <a16:creationId xmlns:a16="http://schemas.microsoft.com/office/drawing/2014/main" id="{3092BCB7-7A70-4E2B-AD22-5535D7307369}"/>
              </a:ext>
            </a:extLst>
          </p:cNvPr>
          <p:cNvSpPr/>
          <p:nvPr/>
        </p:nvSpPr>
        <p:spPr>
          <a:xfrm flipH="1">
            <a:off x="3022600" y="763699"/>
            <a:ext cx="5803900" cy="5671915"/>
          </a:xfrm>
          <a:prstGeom prst="arc">
            <a:avLst>
              <a:gd name="adj1" fmla="val 16214157"/>
              <a:gd name="adj2" fmla="val 5447965"/>
            </a:avLst>
          </a:prstGeom>
          <a:noFill/>
          <a:ln w="28575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8E95B3B-6A1E-4468-AF4B-2E040FA18534}"/>
              </a:ext>
            </a:extLst>
          </p:cNvPr>
          <p:cNvGrpSpPr/>
          <p:nvPr/>
        </p:nvGrpSpPr>
        <p:grpSpPr>
          <a:xfrm>
            <a:off x="3195818" y="364549"/>
            <a:ext cx="5044129" cy="6418402"/>
            <a:chOff x="3195818" y="364549"/>
            <a:chExt cx="5044129" cy="6418402"/>
          </a:xfrm>
        </p:grpSpPr>
        <p:pic>
          <p:nvPicPr>
            <p:cNvPr id="21" name="Grafik 20" descr="Muskulöser Arm mit einfarbiger Füllung">
              <a:extLst>
                <a:ext uri="{FF2B5EF4-FFF2-40B4-BE49-F238E27FC236}">
                  <a16:creationId xmlns:a16="http://schemas.microsoft.com/office/drawing/2014/main" id="{1B4EA519-1A83-4BB6-91E7-990BE5F37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70151" y="380851"/>
              <a:ext cx="653238" cy="653238"/>
            </a:xfrm>
            <a:prstGeom prst="rect">
              <a:avLst/>
            </a:prstGeom>
          </p:spPr>
        </p:pic>
        <p:pic>
          <p:nvPicPr>
            <p:cNvPr id="22" name="Grafik 21" descr="Muskulöser Arm mit einfarbiger Füllung">
              <a:extLst>
                <a:ext uri="{FF2B5EF4-FFF2-40B4-BE49-F238E27FC236}">
                  <a16:creationId xmlns:a16="http://schemas.microsoft.com/office/drawing/2014/main" id="{A276CCB7-CFDF-462E-85DA-C5D034773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09004" y="380851"/>
              <a:ext cx="653238" cy="653238"/>
            </a:xfrm>
            <a:prstGeom prst="rect">
              <a:avLst/>
            </a:prstGeom>
          </p:spPr>
        </p:pic>
        <p:pic>
          <p:nvPicPr>
            <p:cNvPr id="23" name="Grafik 22" descr="Muskulöser Arm mit einfarbiger Füllung">
              <a:extLst>
                <a:ext uri="{FF2B5EF4-FFF2-40B4-BE49-F238E27FC236}">
                  <a16:creationId xmlns:a16="http://schemas.microsoft.com/office/drawing/2014/main" id="{2C704169-2DBB-4222-8B8D-79B79E8E9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19221" y="6129713"/>
              <a:ext cx="653238" cy="653238"/>
            </a:xfrm>
            <a:prstGeom prst="rect">
              <a:avLst/>
            </a:prstGeom>
          </p:spPr>
        </p:pic>
        <p:pic>
          <p:nvPicPr>
            <p:cNvPr id="30" name="Grafik 29" descr="Muskulöser Arm mit einfarbiger Füllung">
              <a:extLst>
                <a:ext uri="{FF2B5EF4-FFF2-40B4-BE49-F238E27FC236}">
                  <a16:creationId xmlns:a16="http://schemas.microsoft.com/office/drawing/2014/main" id="{12C4B5A2-6010-48B9-898F-7B490526C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47857" y="364549"/>
              <a:ext cx="653238" cy="653238"/>
            </a:xfrm>
            <a:prstGeom prst="rect">
              <a:avLst/>
            </a:prstGeom>
          </p:spPr>
        </p:pic>
        <p:pic>
          <p:nvPicPr>
            <p:cNvPr id="31" name="Grafik 30" descr="Muskulöser Arm mit einfarbiger Füllung">
              <a:extLst>
                <a:ext uri="{FF2B5EF4-FFF2-40B4-BE49-F238E27FC236}">
                  <a16:creationId xmlns:a16="http://schemas.microsoft.com/office/drawing/2014/main" id="{85F1F888-8F52-44C1-A05E-9DD1D2B67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86709" y="380851"/>
              <a:ext cx="653238" cy="653238"/>
            </a:xfrm>
            <a:prstGeom prst="rect">
              <a:avLst/>
            </a:prstGeom>
          </p:spPr>
        </p:pic>
        <p:pic>
          <p:nvPicPr>
            <p:cNvPr id="32" name="Grafik 31" descr="Muskulöser Arm mit einfarbiger Füllung">
              <a:extLst>
                <a:ext uri="{FF2B5EF4-FFF2-40B4-BE49-F238E27FC236}">
                  <a16:creationId xmlns:a16="http://schemas.microsoft.com/office/drawing/2014/main" id="{F3738015-2207-4959-8D98-85A22ED92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95818" y="3886051"/>
              <a:ext cx="653238" cy="653238"/>
            </a:xfrm>
            <a:prstGeom prst="rect">
              <a:avLst/>
            </a:prstGeom>
          </p:spPr>
        </p:pic>
        <p:pic>
          <p:nvPicPr>
            <p:cNvPr id="33" name="Grafik 32" descr="Muskulöser Arm mit einfarbiger Füllung">
              <a:extLst>
                <a:ext uri="{FF2B5EF4-FFF2-40B4-BE49-F238E27FC236}">
                  <a16:creationId xmlns:a16="http://schemas.microsoft.com/office/drawing/2014/main" id="{0916C57E-9171-4606-8B4A-609416356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734671" y="3886051"/>
              <a:ext cx="653238" cy="653238"/>
            </a:xfrm>
            <a:prstGeom prst="rect">
              <a:avLst/>
            </a:prstGeom>
          </p:spPr>
        </p:pic>
        <p:pic>
          <p:nvPicPr>
            <p:cNvPr id="34" name="Grafik 33" descr="Muskulöser Arm mit einfarbiger Füllung">
              <a:extLst>
                <a:ext uri="{FF2B5EF4-FFF2-40B4-BE49-F238E27FC236}">
                  <a16:creationId xmlns:a16="http://schemas.microsoft.com/office/drawing/2014/main" id="{4C2CBD5B-B051-4049-A309-91576C571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08052" y="2166528"/>
              <a:ext cx="653238" cy="653238"/>
            </a:xfrm>
            <a:prstGeom prst="rect">
              <a:avLst/>
            </a:prstGeom>
          </p:spPr>
        </p:pic>
        <p:pic>
          <p:nvPicPr>
            <p:cNvPr id="35" name="Grafik 34" descr="Muskulöser Arm mit einfarbiger Füllung">
              <a:extLst>
                <a:ext uri="{FF2B5EF4-FFF2-40B4-BE49-F238E27FC236}">
                  <a16:creationId xmlns:a16="http://schemas.microsoft.com/office/drawing/2014/main" id="{D5355CBB-9961-4A49-B2BF-62E4D531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46905" y="2166528"/>
              <a:ext cx="653238" cy="653238"/>
            </a:xfrm>
            <a:prstGeom prst="rect">
              <a:avLst/>
            </a:prstGeom>
          </p:spPr>
        </p:pic>
        <p:pic>
          <p:nvPicPr>
            <p:cNvPr id="36" name="Grafik 35" descr="Muskulöser Arm mit einfarbiger Füllung">
              <a:extLst>
                <a:ext uri="{FF2B5EF4-FFF2-40B4-BE49-F238E27FC236}">
                  <a16:creationId xmlns:a16="http://schemas.microsoft.com/office/drawing/2014/main" id="{DFDDAB4D-D9B5-4214-9D55-5DADB20CF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85758" y="2166528"/>
              <a:ext cx="653238" cy="653238"/>
            </a:xfrm>
            <a:prstGeom prst="rect">
              <a:avLst/>
            </a:prstGeom>
          </p:spPr>
        </p:pic>
      </p:grpSp>
      <p:pic>
        <p:nvPicPr>
          <p:cNvPr id="3" name="Liegest�tzeIII-converted-10">
            <a:hlinkClick r:id="" action="ppaction://media"/>
            <a:extLst>
              <a:ext uri="{FF2B5EF4-FFF2-40B4-BE49-F238E27FC236}">
                <a16:creationId xmlns:a16="http://schemas.microsoft.com/office/drawing/2014/main" id="{E517B080-BC09-431C-82C9-527AD6953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05597" y="171513"/>
            <a:ext cx="2919804" cy="1641108"/>
          </a:xfrm>
          <a:prstGeom prst="rect">
            <a:avLst/>
          </a:prstGeom>
        </p:spPr>
      </p:pic>
      <p:pic>
        <p:nvPicPr>
          <p:cNvPr id="7" name="Liegest�tzeII-converted-09">
            <a:hlinkClick r:id="" action="ppaction://media"/>
            <a:extLst>
              <a:ext uri="{FF2B5EF4-FFF2-40B4-BE49-F238E27FC236}">
                <a16:creationId xmlns:a16="http://schemas.microsoft.com/office/drawing/2014/main" id="{FAE94A38-1F1B-412F-8412-388E627839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7137" y="1561971"/>
            <a:ext cx="2981440" cy="1675751"/>
          </a:xfrm>
          <a:prstGeom prst="rect">
            <a:avLst/>
          </a:prstGeom>
        </p:spPr>
      </p:pic>
      <p:pic>
        <p:nvPicPr>
          <p:cNvPr id="8" name="Liegest�tzeI-converted-08">
            <a:hlinkClick r:id="" action="ppaction://media"/>
            <a:extLst>
              <a:ext uri="{FF2B5EF4-FFF2-40B4-BE49-F238E27FC236}">
                <a16:creationId xmlns:a16="http://schemas.microsoft.com/office/drawing/2014/main" id="{923301AC-7373-4F57-870A-67856D34E38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00143" y="3435475"/>
            <a:ext cx="3043996" cy="1710911"/>
          </a:xfrm>
          <a:prstGeom prst="rect">
            <a:avLst/>
          </a:prstGeom>
        </p:spPr>
      </p:pic>
      <p:pic>
        <p:nvPicPr>
          <p:cNvPr id="9" name="Liegest�tze_Partner-converted-07">
            <a:hlinkClick r:id="" action="ppaction://media"/>
            <a:extLst>
              <a:ext uri="{FF2B5EF4-FFF2-40B4-BE49-F238E27FC236}">
                <a16:creationId xmlns:a16="http://schemas.microsoft.com/office/drawing/2014/main" id="{018E1DA1-7B92-4CF6-BAD9-ABC53088D87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47857" y="5330516"/>
            <a:ext cx="2981440" cy="16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4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5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2FF1320-B367-44EF-BEBA-5AEFFAC334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Bauch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13A4848-3B90-4AAE-9A96-5441A5ECAD4B}"/>
              </a:ext>
            </a:extLst>
          </p:cNvPr>
          <p:cNvSpPr/>
          <p:nvPr/>
        </p:nvSpPr>
        <p:spPr>
          <a:xfrm>
            <a:off x="10836613" y="5506701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10" action="ppaction://hlinksldjump"/>
              </a:rPr>
              <a:t>Nächste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10" action="ppaction://hlinksldjump"/>
              </a:rPr>
              <a:t>Übung</a:t>
            </a:r>
            <a:endParaRPr lang="de-DE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CB6CCDE-B308-4281-91D7-9B0AFE9BA7BA}"/>
              </a:ext>
            </a:extLst>
          </p:cNvPr>
          <p:cNvSpPr/>
          <p:nvPr/>
        </p:nvSpPr>
        <p:spPr>
          <a:xfrm>
            <a:off x="12610326" y="5506702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11" action="ppaction://hlinksldjump"/>
              </a:rPr>
              <a:t>Übersicht</a:t>
            </a:r>
            <a:endParaRPr lang="de-DE" sz="1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Bogen 20">
            <a:extLst>
              <a:ext uri="{FF2B5EF4-FFF2-40B4-BE49-F238E27FC236}">
                <a16:creationId xmlns:a16="http://schemas.microsoft.com/office/drawing/2014/main" id="{24DAF163-E799-4296-98BD-5CE58DD51135}"/>
              </a:ext>
            </a:extLst>
          </p:cNvPr>
          <p:cNvSpPr/>
          <p:nvPr/>
        </p:nvSpPr>
        <p:spPr>
          <a:xfrm flipH="1">
            <a:off x="3022600" y="763699"/>
            <a:ext cx="5803900" cy="5671915"/>
          </a:xfrm>
          <a:prstGeom prst="arc">
            <a:avLst>
              <a:gd name="adj1" fmla="val 16214157"/>
              <a:gd name="adj2" fmla="val 5447965"/>
            </a:avLst>
          </a:prstGeom>
          <a:noFill/>
          <a:ln w="28575">
            <a:solidFill>
              <a:schemeClr val="accent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CDFD4D7-73C5-4B15-8A60-BCF99F27A615}"/>
              </a:ext>
            </a:extLst>
          </p:cNvPr>
          <p:cNvSpPr/>
          <p:nvPr/>
        </p:nvSpPr>
        <p:spPr>
          <a:xfrm>
            <a:off x="8819400" y="228451"/>
            <a:ext cx="2807915" cy="1578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F81D2B14-A20E-4268-BCBC-9184F7E257FD}"/>
              </a:ext>
            </a:extLst>
          </p:cNvPr>
          <p:cNvSpPr/>
          <p:nvPr/>
        </p:nvSpPr>
        <p:spPr>
          <a:xfrm>
            <a:off x="7066800" y="5350613"/>
            <a:ext cx="2807915" cy="1578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3EB6F08-4EB4-4913-A11E-4FA6411B7D35}"/>
              </a:ext>
            </a:extLst>
          </p:cNvPr>
          <p:cNvSpPr/>
          <p:nvPr/>
        </p:nvSpPr>
        <p:spPr>
          <a:xfrm>
            <a:off x="5578790" y="1597377"/>
            <a:ext cx="2807915" cy="1578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3D89CE4-5392-4965-9FA9-1239C9DC5432}"/>
              </a:ext>
            </a:extLst>
          </p:cNvPr>
          <p:cNvSpPr/>
          <p:nvPr/>
        </p:nvSpPr>
        <p:spPr>
          <a:xfrm>
            <a:off x="4785935" y="3487128"/>
            <a:ext cx="2807915" cy="1578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41E9811-2A44-44F5-8D47-F9B8F03ABE86}"/>
              </a:ext>
            </a:extLst>
          </p:cNvPr>
          <p:cNvGrpSpPr/>
          <p:nvPr/>
        </p:nvGrpSpPr>
        <p:grpSpPr>
          <a:xfrm>
            <a:off x="3195818" y="364549"/>
            <a:ext cx="5044129" cy="6418402"/>
            <a:chOff x="3195818" y="364549"/>
            <a:chExt cx="5044129" cy="6418402"/>
          </a:xfrm>
          <a:solidFill>
            <a:schemeClr val="accent3"/>
          </a:solidFill>
        </p:grpSpPr>
        <p:pic>
          <p:nvPicPr>
            <p:cNvPr id="27" name="Grafik 26" descr="Muskulöser Arm mit einfarbiger Füllung">
              <a:extLst>
                <a:ext uri="{FF2B5EF4-FFF2-40B4-BE49-F238E27FC236}">
                  <a16:creationId xmlns:a16="http://schemas.microsoft.com/office/drawing/2014/main" id="{D987DFE4-2EF5-49BB-B8EA-174A5FC2A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70151" y="380851"/>
              <a:ext cx="653238" cy="653238"/>
            </a:xfrm>
            <a:prstGeom prst="rect">
              <a:avLst/>
            </a:prstGeom>
          </p:spPr>
        </p:pic>
        <p:pic>
          <p:nvPicPr>
            <p:cNvPr id="28" name="Grafik 27" descr="Muskulöser Arm mit einfarbiger Füllung">
              <a:extLst>
                <a:ext uri="{FF2B5EF4-FFF2-40B4-BE49-F238E27FC236}">
                  <a16:creationId xmlns:a16="http://schemas.microsoft.com/office/drawing/2014/main" id="{6D80360B-C313-46D6-86A5-09FEBA29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09004" y="380851"/>
              <a:ext cx="653238" cy="653238"/>
            </a:xfrm>
            <a:prstGeom prst="rect">
              <a:avLst/>
            </a:prstGeom>
          </p:spPr>
        </p:pic>
        <p:pic>
          <p:nvPicPr>
            <p:cNvPr id="29" name="Grafik 28" descr="Muskulöser Arm mit einfarbiger Füllung">
              <a:extLst>
                <a:ext uri="{FF2B5EF4-FFF2-40B4-BE49-F238E27FC236}">
                  <a16:creationId xmlns:a16="http://schemas.microsoft.com/office/drawing/2014/main" id="{2922D6A0-356E-4E19-90A4-38F691CA0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19221" y="6129713"/>
              <a:ext cx="653238" cy="653238"/>
            </a:xfrm>
            <a:prstGeom prst="rect">
              <a:avLst/>
            </a:prstGeom>
          </p:spPr>
        </p:pic>
        <p:pic>
          <p:nvPicPr>
            <p:cNvPr id="30" name="Grafik 29" descr="Muskulöser Arm mit einfarbiger Füllung">
              <a:extLst>
                <a:ext uri="{FF2B5EF4-FFF2-40B4-BE49-F238E27FC236}">
                  <a16:creationId xmlns:a16="http://schemas.microsoft.com/office/drawing/2014/main" id="{01646C0C-14F2-49A5-B9C7-392A8532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47857" y="364549"/>
              <a:ext cx="653238" cy="653238"/>
            </a:xfrm>
            <a:prstGeom prst="rect">
              <a:avLst/>
            </a:prstGeom>
          </p:spPr>
        </p:pic>
        <p:pic>
          <p:nvPicPr>
            <p:cNvPr id="31" name="Grafik 30" descr="Muskulöser Arm mit einfarbiger Füllung">
              <a:extLst>
                <a:ext uri="{FF2B5EF4-FFF2-40B4-BE49-F238E27FC236}">
                  <a16:creationId xmlns:a16="http://schemas.microsoft.com/office/drawing/2014/main" id="{C022C208-6517-4C82-AADF-D4AA60D8F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86709" y="380851"/>
              <a:ext cx="653238" cy="653238"/>
            </a:xfrm>
            <a:prstGeom prst="rect">
              <a:avLst/>
            </a:prstGeom>
          </p:spPr>
        </p:pic>
        <p:pic>
          <p:nvPicPr>
            <p:cNvPr id="32" name="Grafik 31" descr="Muskulöser Arm mit einfarbiger Füllung">
              <a:extLst>
                <a:ext uri="{FF2B5EF4-FFF2-40B4-BE49-F238E27FC236}">
                  <a16:creationId xmlns:a16="http://schemas.microsoft.com/office/drawing/2014/main" id="{327F88E7-3E8D-4209-A80B-134E9C5AC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95818" y="3886051"/>
              <a:ext cx="653238" cy="653238"/>
            </a:xfrm>
            <a:prstGeom prst="rect">
              <a:avLst/>
            </a:prstGeom>
          </p:spPr>
        </p:pic>
        <p:pic>
          <p:nvPicPr>
            <p:cNvPr id="33" name="Grafik 32" descr="Muskulöser Arm mit einfarbiger Füllung">
              <a:extLst>
                <a:ext uri="{FF2B5EF4-FFF2-40B4-BE49-F238E27FC236}">
                  <a16:creationId xmlns:a16="http://schemas.microsoft.com/office/drawing/2014/main" id="{8C71CD64-7FF1-478F-9C84-FC485BDCA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34671" y="3886051"/>
              <a:ext cx="653238" cy="653238"/>
            </a:xfrm>
            <a:prstGeom prst="rect">
              <a:avLst/>
            </a:prstGeom>
          </p:spPr>
        </p:pic>
        <p:pic>
          <p:nvPicPr>
            <p:cNvPr id="34" name="Grafik 33" descr="Muskulöser Arm mit einfarbiger Füllung">
              <a:extLst>
                <a:ext uri="{FF2B5EF4-FFF2-40B4-BE49-F238E27FC236}">
                  <a16:creationId xmlns:a16="http://schemas.microsoft.com/office/drawing/2014/main" id="{6F93FFDE-329D-4759-8973-0E6474FB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08052" y="2166528"/>
              <a:ext cx="653238" cy="653238"/>
            </a:xfrm>
            <a:prstGeom prst="rect">
              <a:avLst/>
            </a:prstGeom>
          </p:spPr>
        </p:pic>
        <p:pic>
          <p:nvPicPr>
            <p:cNvPr id="35" name="Grafik 34" descr="Muskulöser Arm mit einfarbiger Füllung">
              <a:extLst>
                <a:ext uri="{FF2B5EF4-FFF2-40B4-BE49-F238E27FC236}">
                  <a16:creationId xmlns:a16="http://schemas.microsoft.com/office/drawing/2014/main" id="{2AF10974-1FF8-40F1-8DD0-CF25A4A5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46905" y="2166528"/>
              <a:ext cx="653238" cy="653238"/>
            </a:xfrm>
            <a:prstGeom prst="rect">
              <a:avLst/>
            </a:prstGeom>
          </p:spPr>
        </p:pic>
        <p:pic>
          <p:nvPicPr>
            <p:cNvPr id="36" name="Grafik 35" descr="Muskulöser Arm mit einfarbiger Füllung">
              <a:extLst>
                <a:ext uri="{FF2B5EF4-FFF2-40B4-BE49-F238E27FC236}">
                  <a16:creationId xmlns:a16="http://schemas.microsoft.com/office/drawing/2014/main" id="{0585F467-F4B7-4D3C-84C7-8259ADAA0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85758" y="2166528"/>
              <a:ext cx="653238" cy="653238"/>
            </a:xfrm>
            <a:prstGeom prst="rect">
              <a:avLst/>
            </a:prstGeom>
          </p:spPr>
        </p:pic>
      </p:grpSp>
      <p:pic>
        <p:nvPicPr>
          <p:cNvPr id="5" name="Bauch-converted-06">
            <a:hlinkClick r:id="" action="ppaction://media"/>
            <a:extLst>
              <a:ext uri="{FF2B5EF4-FFF2-40B4-BE49-F238E27FC236}">
                <a16:creationId xmlns:a16="http://schemas.microsoft.com/office/drawing/2014/main" id="{0B3469D5-0CB2-467A-A327-6E7650332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47857" y="5276735"/>
            <a:ext cx="3035179" cy="1705955"/>
          </a:xfrm>
          <a:prstGeom prst="rect">
            <a:avLst/>
          </a:prstGeom>
        </p:spPr>
      </p:pic>
      <p:pic>
        <p:nvPicPr>
          <p:cNvPr id="6" name="Bauch_mitPartnerIII-converted-05">
            <a:hlinkClick r:id="" action="ppaction://media"/>
            <a:extLst>
              <a:ext uri="{FF2B5EF4-FFF2-40B4-BE49-F238E27FC236}">
                <a16:creationId xmlns:a16="http://schemas.microsoft.com/office/drawing/2014/main" id="{BA01498E-ABE6-41B4-9BE2-AB699DF2EF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85935" y="3433227"/>
            <a:ext cx="3019372" cy="1697071"/>
          </a:xfrm>
          <a:prstGeom prst="rect">
            <a:avLst/>
          </a:prstGeom>
        </p:spPr>
      </p:pic>
      <p:pic>
        <p:nvPicPr>
          <p:cNvPr id="7" name="Bauch_mitPartnerII-converted-04">
            <a:hlinkClick r:id="" action="ppaction://media"/>
            <a:extLst>
              <a:ext uri="{FF2B5EF4-FFF2-40B4-BE49-F238E27FC236}">
                <a16:creationId xmlns:a16="http://schemas.microsoft.com/office/drawing/2014/main" id="{9ED4E6E3-EFAD-4602-AE7C-1FB2BB39A70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1277" y="1494853"/>
            <a:ext cx="3103707" cy="1744473"/>
          </a:xfrm>
          <a:prstGeom prst="rect">
            <a:avLst/>
          </a:prstGeom>
        </p:spPr>
      </p:pic>
      <p:pic>
        <p:nvPicPr>
          <p:cNvPr id="8" name="Bauch mit Partner I">
            <a:hlinkClick r:id="" action="ppaction://media"/>
            <a:extLst>
              <a:ext uri="{FF2B5EF4-FFF2-40B4-BE49-F238E27FC236}">
                <a16:creationId xmlns:a16="http://schemas.microsoft.com/office/drawing/2014/main" id="{7A062531-6267-427F-A334-BD70527E053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11172" y="150238"/>
            <a:ext cx="2962879" cy="16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3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17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83D76C3-2BC2-45FA-BD68-1925674249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Hocker-</a:t>
            </a:r>
          </a:p>
          <a:p>
            <a:r>
              <a:rPr lang="de-DE" sz="4800" dirty="0"/>
              <a:t>hüpfen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AFED56F-4517-4E08-84D6-5350C41529CD}"/>
              </a:ext>
            </a:extLst>
          </p:cNvPr>
          <p:cNvSpPr/>
          <p:nvPr/>
        </p:nvSpPr>
        <p:spPr>
          <a:xfrm>
            <a:off x="10836613" y="5506701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8" action="ppaction://hlinksldjump"/>
              </a:rPr>
              <a:t>Nächste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8" action="ppaction://hlinksldjump"/>
              </a:rPr>
              <a:t>Übung</a:t>
            </a:r>
            <a:endParaRPr lang="de-DE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6FBE383-6676-4A4B-9AA9-529203BE6874}"/>
              </a:ext>
            </a:extLst>
          </p:cNvPr>
          <p:cNvSpPr/>
          <p:nvPr/>
        </p:nvSpPr>
        <p:spPr>
          <a:xfrm>
            <a:off x="12610326" y="5506702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9" action="ppaction://hlinksldjump"/>
              </a:rPr>
              <a:t>Übersicht</a:t>
            </a:r>
            <a:endParaRPr lang="de-DE" sz="1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CAA5F4C-6889-40A0-8F06-3DC5E4775B69}"/>
              </a:ext>
            </a:extLst>
          </p:cNvPr>
          <p:cNvSpPr/>
          <p:nvPr/>
        </p:nvSpPr>
        <p:spPr>
          <a:xfrm>
            <a:off x="7727200" y="228451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B1BCCBA-B5CE-47A5-8D51-83D5F88CB1A0}"/>
              </a:ext>
            </a:extLst>
          </p:cNvPr>
          <p:cNvSpPr/>
          <p:nvPr/>
        </p:nvSpPr>
        <p:spPr>
          <a:xfrm>
            <a:off x="6901700" y="5096613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F823DE6-7D53-49F0-AA22-0A4CB764C92E}"/>
              </a:ext>
            </a:extLst>
          </p:cNvPr>
          <p:cNvSpPr/>
          <p:nvPr/>
        </p:nvSpPr>
        <p:spPr>
          <a:xfrm>
            <a:off x="4392191" y="2637132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Bogen 19">
            <a:extLst>
              <a:ext uri="{FF2B5EF4-FFF2-40B4-BE49-F238E27FC236}">
                <a16:creationId xmlns:a16="http://schemas.microsoft.com/office/drawing/2014/main" id="{108E2807-17A9-45EB-94EC-D541790EF7DD}"/>
              </a:ext>
            </a:extLst>
          </p:cNvPr>
          <p:cNvSpPr/>
          <p:nvPr/>
        </p:nvSpPr>
        <p:spPr>
          <a:xfrm flipH="1">
            <a:off x="3022600" y="763699"/>
            <a:ext cx="5803900" cy="5671915"/>
          </a:xfrm>
          <a:prstGeom prst="arc">
            <a:avLst>
              <a:gd name="adj1" fmla="val 16214157"/>
              <a:gd name="adj2" fmla="val 5447965"/>
            </a:avLst>
          </a:prstGeom>
          <a:noFill/>
          <a:ln w="28575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610CA80-A84C-4CE4-BABC-954D6E4B70B5}"/>
              </a:ext>
            </a:extLst>
          </p:cNvPr>
          <p:cNvGrpSpPr/>
          <p:nvPr/>
        </p:nvGrpSpPr>
        <p:grpSpPr>
          <a:xfrm>
            <a:off x="3094218" y="394534"/>
            <a:ext cx="4569782" cy="6388417"/>
            <a:chOff x="3094218" y="394534"/>
            <a:chExt cx="4569782" cy="6388417"/>
          </a:xfrm>
          <a:solidFill>
            <a:schemeClr val="accent4"/>
          </a:solidFill>
        </p:grpSpPr>
        <p:pic>
          <p:nvPicPr>
            <p:cNvPr id="19" name="Grafik 18" descr="Muskulöser Arm mit einfarbiger Füllung">
              <a:extLst>
                <a:ext uri="{FF2B5EF4-FFF2-40B4-BE49-F238E27FC236}">
                  <a16:creationId xmlns:a16="http://schemas.microsoft.com/office/drawing/2014/main" id="{415E84F0-4A42-49E9-9635-AC0A2AA2D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19221" y="6129713"/>
              <a:ext cx="653238" cy="653238"/>
            </a:xfrm>
            <a:prstGeom prst="rect">
              <a:avLst/>
            </a:prstGeom>
          </p:spPr>
        </p:pic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C7437E48-FE03-4291-93E4-EC38F9CBC712}"/>
                </a:ext>
              </a:extLst>
            </p:cNvPr>
            <p:cNvGrpSpPr/>
            <p:nvPr/>
          </p:nvGrpSpPr>
          <p:grpSpPr>
            <a:xfrm>
              <a:off x="3094218" y="3273037"/>
              <a:ext cx="1192091" cy="653238"/>
              <a:chOff x="3195818" y="3886051"/>
              <a:chExt cx="1192091" cy="653238"/>
            </a:xfrm>
            <a:grpFill/>
          </p:grpSpPr>
          <p:pic>
            <p:nvPicPr>
              <p:cNvPr id="21" name="Grafik 20" descr="Muskulöser Arm mit einfarbiger Füllung">
                <a:extLst>
                  <a:ext uri="{FF2B5EF4-FFF2-40B4-BE49-F238E27FC236}">
                    <a16:creationId xmlns:a16="http://schemas.microsoft.com/office/drawing/2014/main" id="{7AB4F64E-0000-409F-8884-7F8AA8C2E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195818" y="3886051"/>
                <a:ext cx="653238" cy="653238"/>
              </a:xfrm>
              <a:prstGeom prst="rect">
                <a:avLst/>
              </a:prstGeom>
            </p:spPr>
          </p:pic>
          <p:pic>
            <p:nvPicPr>
              <p:cNvPr id="22" name="Grafik 21" descr="Muskulöser Arm mit einfarbiger Füllung">
                <a:extLst>
                  <a:ext uri="{FF2B5EF4-FFF2-40B4-BE49-F238E27FC236}">
                    <a16:creationId xmlns:a16="http://schemas.microsoft.com/office/drawing/2014/main" id="{D6CDBFF2-C6FC-46C6-BD9D-E77139178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34671" y="3886051"/>
                <a:ext cx="653238" cy="653238"/>
              </a:xfrm>
              <a:prstGeom prst="rect">
                <a:avLst/>
              </a:prstGeom>
            </p:spPr>
          </p:pic>
        </p:grpSp>
        <p:pic>
          <p:nvPicPr>
            <p:cNvPr id="24" name="Grafik 23" descr="Muskulöser Arm mit einfarbiger Füllung">
              <a:extLst>
                <a:ext uri="{FF2B5EF4-FFF2-40B4-BE49-F238E27FC236}">
                  <a16:creationId xmlns:a16="http://schemas.microsoft.com/office/drawing/2014/main" id="{CE2792B7-63EB-4BA5-A509-3B49564A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3056" y="394534"/>
              <a:ext cx="653238" cy="653238"/>
            </a:xfrm>
            <a:prstGeom prst="rect">
              <a:avLst/>
            </a:prstGeom>
          </p:spPr>
        </p:pic>
        <p:pic>
          <p:nvPicPr>
            <p:cNvPr id="25" name="Grafik 24" descr="Muskulöser Arm mit einfarbiger Füllung">
              <a:extLst>
                <a:ext uri="{FF2B5EF4-FFF2-40B4-BE49-F238E27FC236}">
                  <a16:creationId xmlns:a16="http://schemas.microsoft.com/office/drawing/2014/main" id="{C77A64FD-62D2-41D8-BC46-A3C1A8A5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71909" y="394534"/>
              <a:ext cx="653238" cy="653238"/>
            </a:xfrm>
            <a:prstGeom prst="rect">
              <a:avLst/>
            </a:prstGeom>
          </p:spPr>
        </p:pic>
        <p:pic>
          <p:nvPicPr>
            <p:cNvPr id="26" name="Grafik 25" descr="Muskulöser Arm mit einfarbiger Füllung">
              <a:extLst>
                <a:ext uri="{FF2B5EF4-FFF2-40B4-BE49-F238E27FC236}">
                  <a16:creationId xmlns:a16="http://schemas.microsoft.com/office/drawing/2014/main" id="{473E6529-873E-4EF5-848B-D27664744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10762" y="394534"/>
              <a:ext cx="653238" cy="653238"/>
            </a:xfrm>
            <a:prstGeom prst="rect">
              <a:avLst/>
            </a:prstGeom>
          </p:spPr>
        </p:pic>
      </p:grpSp>
      <p:pic>
        <p:nvPicPr>
          <p:cNvPr id="5" name="Banklaufe_Partner-converted-01">
            <a:hlinkClick r:id="" action="ppaction://media"/>
            <a:extLst>
              <a:ext uri="{FF2B5EF4-FFF2-40B4-BE49-F238E27FC236}">
                <a16:creationId xmlns:a16="http://schemas.microsoft.com/office/drawing/2014/main" id="{4A1519C2-62C8-4C59-BC94-208DAC153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20815" y="103128"/>
            <a:ext cx="3526570" cy="1982147"/>
          </a:xfrm>
          <a:prstGeom prst="rect">
            <a:avLst/>
          </a:prstGeom>
        </p:spPr>
      </p:pic>
      <p:pic>
        <p:nvPicPr>
          <p:cNvPr id="6" name="BanklaufenI-converted-02">
            <a:hlinkClick r:id="" action="ppaction://media"/>
            <a:extLst>
              <a:ext uri="{FF2B5EF4-FFF2-40B4-BE49-F238E27FC236}">
                <a16:creationId xmlns:a16="http://schemas.microsoft.com/office/drawing/2014/main" id="{CA578F12-CAF4-4C7E-8114-6EFE4B63B3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98528" y="5016339"/>
            <a:ext cx="3526570" cy="1982147"/>
          </a:xfrm>
          <a:prstGeom prst="rect">
            <a:avLst/>
          </a:prstGeom>
        </p:spPr>
      </p:pic>
      <p:pic>
        <p:nvPicPr>
          <p:cNvPr id="7" name="BanklaufenII-converted-03">
            <a:hlinkClick r:id="" action="ppaction://media"/>
            <a:extLst>
              <a:ext uri="{FF2B5EF4-FFF2-40B4-BE49-F238E27FC236}">
                <a16:creationId xmlns:a16="http://schemas.microsoft.com/office/drawing/2014/main" id="{82E1D2EA-934B-4875-8AB9-41B1EFE7272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92191" y="2490846"/>
            <a:ext cx="3761464" cy="211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8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7DE341-9F59-4630-8D40-8DEC681823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Medizin-ballstoßen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545D3C-D112-4748-B284-47CF39BB8248}"/>
              </a:ext>
            </a:extLst>
          </p:cNvPr>
          <p:cNvSpPr/>
          <p:nvPr/>
        </p:nvSpPr>
        <p:spPr>
          <a:xfrm>
            <a:off x="10836613" y="5506701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8" action="ppaction://hlinksldjump"/>
              </a:rPr>
              <a:t>Nächste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8" action="ppaction://hlinksldjump"/>
              </a:rPr>
              <a:t>Übung</a:t>
            </a:r>
            <a:endParaRPr lang="de-DE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BC304C3-7DD5-4541-9EAD-CC2ECAAB6B0E}"/>
              </a:ext>
            </a:extLst>
          </p:cNvPr>
          <p:cNvSpPr/>
          <p:nvPr/>
        </p:nvSpPr>
        <p:spPr>
          <a:xfrm>
            <a:off x="12610326" y="5506702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9" action="ppaction://hlinksldjump"/>
              </a:rPr>
              <a:t>Übersicht</a:t>
            </a:r>
            <a:endParaRPr lang="de-DE" sz="1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70A32FC5-9A3F-466A-B5DC-D9608B5B18E3}"/>
              </a:ext>
            </a:extLst>
          </p:cNvPr>
          <p:cNvSpPr/>
          <p:nvPr/>
        </p:nvSpPr>
        <p:spPr>
          <a:xfrm flipH="1">
            <a:off x="3022600" y="763699"/>
            <a:ext cx="5803900" cy="5671915"/>
          </a:xfrm>
          <a:prstGeom prst="arc">
            <a:avLst>
              <a:gd name="adj1" fmla="val 16214157"/>
              <a:gd name="adj2" fmla="val 5447965"/>
            </a:avLst>
          </a:prstGeom>
          <a:noFill/>
          <a:ln w="28575">
            <a:solidFill>
              <a:schemeClr val="accent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ECAB3FA-95DA-4A03-81DC-E505AEEEE3D7}"/>
              </a:ext>
            </a:extLst>
          </p:cNvPr>
          <p:cNvSpPr/>
          <p:nvPr/>
        </p:nvSpPr>
        <p:spPr>
          <a:xfrm>
            <a:off x="7727200" y="228451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A983986-5D8B-4F21-BB95-5BCFD0CDFBD6}"/>
              </a:ext>
            </a:extLst>
          </p:cNvPr>
          <p:cNvSpPr/>
          <p:nvPr/>
        </p:nvSpPr>
        <p:spPr>
          <a:xfrm>
            <a:off x="6901700" y="5096613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D1D19AA-083F-494F-9295-50DABB475549}"/>
              </a:ext>
            </a:extLst>
          </p:cNvPr>
          <p:cNvSpPr/>
          <p:nvPr/>
        </p:nvSpPr>
        <p:spPr>
          <a:xfrm>
            <a:off x="4392191" y="2637132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757E32E-B598-4911-BDF9-5BE788256BB9}"/>
              </a:ext>
            </a:extLst>
          </p:cNvPr>
          <p:cNvGrpSpPr/>
          <p:nvPr/>
        </p:nvGrpSpPr>
        <p:grpSpPr>
          <a:xfrm>
            <a:off x="3094218" y="394534"/>
            <a:ext cx="4569782" cy="6388417"/>
            <a:chOff x="3094218" y="394534"/>
            <a:chExt cx="4569782" cy="6388417"/>
          </a:xfrm>
          <a:solidFill>
            <a:schemeClr val="accent5"/>
          </a:solidFill>
        </p:grpSpPr>
        <p:pic>
          <p:nvPicPr>
            <p:cNvPr id="30" name="Grafik 29" descr="Muskulöser Arm mit einfarbiger Füllung">
              <a:extLst>
                <a:ext uri="{FF2B5EF4-FFF2-40B4-BE49-F238E27FC236}">
                  <a16:creationId xmlns:a16="http://schemas.microsoft.com/office/drawing/2014/main" id="{CD4F316F-4A9C-4545-A87F-F14D40F2D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19221" y="6129713"/>
              <a:ext cx="653238" cy="653238"/>
            </a:xfrm>
            <a:prstGeom prst="rect">
              <a:avLst/>
            </a:prstGeom>
          </p:spPr>
        </p:pic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26575A36-FCE6-4B4F-AEBE-0A8E1221E738}"/>
                </a:ext>
              </a:extLst>
            </p:cNvPr>
            <p:cNvGrpSpPr/>
            <p:nvPr/>
          </p:nvGrpSpPr>
          <p:grpSpPr>
            <a:xfrm>
              <a:off x="3094218" y="3273037"/>
              <a:ext cx="1192091" cy="653238"/>
              <a:chOff x="3195818" y="3886051"/>
              <a:chExt cx="1192091" cy="653238"/>
            </a:xfrm>
            <a:grpFill/>
          </p:grpSpPr>
          <p:pic>
            <p:nvPicPr>
              <p:cNvPr id="35" name="Grafik 34" descr="Muskulöser Arm mit einfarbiger Füllung">
                <a:extLst>
                  <a:ext uri="{FF2B5EF4-FFF2-40B4-BE49-F238E27FC236}">
                    <a16:creationId xmlns:a16="http://schemas.microsoft.com/office/drawing/2014/main" id="{94803705-51BF-4942-B1B7-D038AB184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195818" y="3886051"/>
                <a:ext cx="653238" cy="653238"/>
              </a:xfrm>
              <a:prstGeom prst="rect">
                <a:avLst/>
              </a:prstGeom>
            </p:spPr>
          </p:pic>
          <p:pic>
            <p:nvPicPr>
              <p:cNvPr id="36" name="Grafik 35" descr="Muskulöser Arm mit einfarbiger Füllung">
                <a:extLst>
                  <a:ext uri="{FF2B5EF4-FFF2-40B4-BE49-F238E27FC236}">
                    <a16:creationId xmlns:a16="http://schemas.microsoft.com/office/drawing/2014/main" id="{076EC04F-2869-4920-BA1B-2FDE92647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34671" y="3886051"/>
                <a:ext cx="653238" cy="653238"/>
              </a:xfrm>
              <a:prstGeom prst="rect">
                <a:avLst/>
              </a:prstGeom>
            </p:spPr>
          </p:pic>
        </p:grpSp>
        <p:pic>
          <p:nvPicPr>
            <p:cNvPr id="32" name="Grafik 31" descr="Muskulöser Arm mit einfarbiger Füllung">
              <a:extLst>
                <a:ext uri="{FF2B5EF4-FFF2-40B4-BE49-F238E27FC236}">
                  <a16:creationId xmlns:a16="http://schemas.microsoft.com/office/drawing/2014/main" id="{670716AB-3EF3-48E0-961E-4AEE0DDE5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3056" y="394534"/>
              <a:ext cx="653238" cy="653238"/>
            </a:xfrm>
            <a:prstGeom prst="rect">
              <a:avLst/>
            </a:prstGeom>
          </p:spPr>
        </p:pic>
        <p:pic>
          <p:nvPicPr>
            <p:cNvPr id="33" name="Grafik 32" descr="Muskulöser Arm mit einfarbiger Füllung">
              <a:extLst>
                <a:ext uri="{FF2B5EF4-FFF2-40B4-BE49-F238E27FC236}">
                  <a16:creationId xmlns:a16="http://schemas.microsoft.com/office/drawing/2014/main" id="{412AE511-67C5-428B-B179-81CF9C4A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71909" y="394534"/>
              <a:ext cx="653238" cy="653238"/>
            </a:xfrm>
            <a:prstGeom prst="rect">
              <a:avLst/>
            </a:prstGeom>
          </p:spPr>
        </p:pic>
        <p:pic>
          <p:nvPicPr>
            <p:cNvPr id="34" name="Grafik 33" descr="Muskulöser Arm mit einfarbiger Füllung">
              <a:extLst>
                <a:ext uri="{FF2B5EF4-FFF2-40B4-BE49-F238E27FC236}">
                  <a16:creationId xmlns:a16="http://schemas.microsoft.com/office/drawing/2014/main" id="{BBC489CC-C4B2-4E30-B043-76B88542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10762" y="394534"/>
              <a:ext cx="653238" cy="653238"/>
            </a:xfrm>
            <a:prstGeom prst="rect">
              <a:avLst/>
            </a:prstGeom>
          </p:spPr>
        </p:pic>
      </p:grpSp>
      <p:pic>
        <p:nvPicPr>
          <p:cNvPr id="5" name="Medizinballstoáen_Partner-converted-11">
            <a:hlinkClick r:id="" action="ppaction://media"/>
            <a:extLst>
              <a:ext uri="{FF2B5EF4-FFF2-40B4-BE49-F238E27FC236}">
                <a16:creationId xmlns:a16="http://schemas.microsoft.com/office/drawing/2014/main" id="{482F39D6-182D-4F4F-8D07-E827D45932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05600" y="113302"/>
            <a:ext cx="3557001" cy="1999251"/>
          </a:xfrm>
          <a:prstGeom prst="rect">
            <a:avLst/>
          </a:prstGeom>
        </p:spPr>
      </p:pic>
      <p:pic>
        <p:nvPicPr>
          <p:cNvPr id="6" name="Medizinballstoáen-converted-12">
            <a:hlinkClick r:id="" action="ppaction://media"/>
            <a:extLst>
              <a:ext uri="{FF2B5EF4-FFF2-40B4-BE49-F238E27FC236}">
                <a16:creationId xmlns:a16="http://schemas.microsoft.com/office/drawing/2014/main" id="{854D46AD-0FFF-446E-8D7E-CEA94E6AD7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92191" y="2573706"/>
            <a:ext cx="3557003" cy="1999252"/>
          </a:xfrm>
          <a:prstGeom prst="rect">
            <a:avLst/>
          </a:prstGeom>
        </p:spPr>
      </p:pic>
      <p:pic>
        <p:nvPicPr>
          <p:cNvPr id="7" name="Medzinballstoáen_PartnerII-converted-13">
            <a:hlinkClick r:id="" action="ppaction://media"/>
            <a:extLst>
              <a:ext uri="{FF2B5EF4-FFF2-40B4-BE49-F238E27FC236}">
                <a16:creationId xmlns:a16="http://schemas.microsoft.com/office/drawing/2014/main" id="{BB6608C3-8A0D-4C0B-969D-FEF5C6A46B0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98528" y="4971609"/>
            <a:ext cx="3557004" cy="199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1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6228B08-3926-4025-BDFF-63B4354480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Vierfüßler-stand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BED7EE6-505A-472E-BA10-67B3A23891FA}"/>
              </a:ext>
            </a:extLst>
          </p:cNvPr>
          <p:cNvSpPr/>
          <p:nvPr/>
        </p:nvSpPr>
        <p:spPr>
          <a:xfrm>
            <a:off x="10836613" y="5506701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8" action="ppaction://hlinksldjump"/>
              </a:rPr>
              <a:t>Nächste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8" action="ppaction://hlinksldjump"/>
              </a:rPr>
              <a:t>Übung</a:t>
            </a:r>
            <a:endParaRPr lang="de-DE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E0CCE2B-8B0C-44B9-8558-972DA771F1AC}"/>
              </a:ext>
            </a:extLst>
          </p:cNvPr>
          <p:cNvSpPr/>
          <p:nvPr/>
        </p:nvSpPr>
        <p:spPr>
          <a:xfrm>
            <a:off x="12610326" y="5506702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9" action="ppaction://hlinksldjump"/>
              </a:rPr>
              <a:t>Übersicht</a:t>
            </a:r>
            <a:endParaRPr lang="de-DE" sz="1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Bogen 20">
            <a:extLst>
              <a:ext uri="{FF2B5EF4-FFF2-40B4-BE49-F238E27FC236}">
                <a16:creationId xmlns:a16="http://schemas.microsoft.com/office/drawing/2014/main" id="{73031DBE-3E1F-42E7-B3A4-ED3B56C41EB0}"/>
              </a:ext>
            </a:extLst>
          </p:cNvPr>
          <p:cNvSpPr/>
          <p:nvPr/>
        </p:nvSpPr>
        <p:spPr>
          <a:xfrm flipH="1">
            <a:off x="3022600" y="763699"/>
            <a:ext cx="5803900" cy="5671915"/>
          </a:xfrm>
          <a:prstGeom prst="arc">
            <a:avLst>
              <a:gd name="adj1" fmla="val 16214157"/>
              <a:gd name="adj2" fmla="val 5447965"/>
            </a:avLst>
          </a:prstGeom>
          <a:noFill/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868238F-3F14-44F3-9677-728E2043381E}"/>
              </a:ext>
            </a:extLst>
          </p:cNvPr>
          <p:cNvSpPr/>
          <p:nvPr/>
        </p:nvSpPr>
        <p:spPr>
          <a:xfrm>
            <a:off x="7727200" y="228451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98C458F-6218-4AAD-B5FD-FA18BF350095}"/>
              </a:ext>
            </a:extLst>
          </p:cNvPr>
          <p:cNvSpPr/>
          <p:nvPr/>
        </p:nvSpPr>
        <p:spPr>
          <a:xfrm>
            <a:off x="6901700" y="5096613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C2F368A-EC62-4274-812F-BE05D549039B}"/>
              </a:ext>
            </a:extLst>
          </p:cNvPr>
          <p:cNvSpPr/>
          <p:nvPr/>
        </p:nvSpPr>
        <p:spPr>
          <a:xfrm>
            <a:off x="4392191" y="2637132"/>
            <a:ext cx="3240000" cy="1821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D799641-0B14-49FF-8192-5CB03279CA9E}"/>
              </a:ext>
            </a:extLst>
          </p:cNvPr>
          <p:cNvGrpSpPr/>
          <p:nvPr/>
        </p:nvGrpSpPr>
        <p:grpSpPr>
          <a:xfrm>
            <a:off x="3094218" y="394534"/>
            <a:ext cx="4569782" cy="6388417"/>
            <a:chOff x="3094218" y="394534"/>
            <a:chExt cx="4569782" cy="6388417"/>
          </a:xfrm>
          <a:solidFill>
            <a:schemeClr val="accent6"/>
          </a:solidFill>
        </p:grpSpPr>
        <p:pic>
          <p:nvPicPr>
            <p:cNvPr id="27" name="Grafik 26" descr="Muskulöser Arm mit einfarbiger Füllung">
              <a:extLst>
                <a:ext uri="{FF2B5EF4-FFF2-40B4-BE49-F238E27FC236}">
                  <a16:creationId xmlns:a16="http://schemas.microsoft.com/office/drawing/2014/main" id="{C839C81E-97A7-44A9-A389-27290B731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19221" y="6129713"/>
              <a:ext cx="653238" cy="653238"/>
            </a:xfrm>
            <a:prstGeom prst="rect">
              <a:avLst/>
            </a:prstGeom>
          </p:spPr>
        </p:pic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14548F2D-9A3F-4179-A950-D191B44F7F89}"/>
                </a:ext>
              </a:extLst>
            </p:cNvPr>
            <p:cNvGrpSpPr/>
            <p:nvPr/>
          </p:nvGrpSpPr>
          <p:grpSpPr>
            <a:xfrm>
              <a:off x="3094218" y="3273037"/>
              <a:ext cx="1192091" cy="653238"/>
              <a:chOff x="3195818" y="3886051"/>
              <a:chExt cx="1192091" cy="653238"/>
            </a:xfrm>
            <a:grpFill/>
          </p:grpSpPr>
          <p:pic>
            <p:nvPicPr>
              <p:cNvPr id="32" name="Grafik 31" descr="Muskulöser Arm mit einfarbiger Füllung">
                <a:extLst>
                  <a:ext uri="{FF2B5EF4-FFF2-40B4-BE49-F238E27FC236}">
                    <a16:creationId xmlns:a16="http://schemas.microsoft.com/office/drawing/2014/main" id="{3DABF72D-FD24-4021-B1E4-FAAADE384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195818" y="3886051"/>
                <a:ext cx="653238" cy="653238"/>
              </a:xfrm>
              <a:prstGeom prst="rect">
                <a:avLst/>
              </a:prstGeom>
            </p:spPr>
          </p:pic>
          <p:pic>
            <p:nvPicPr>
              <p:cNvPr id="33" name="Grafik 32" descr="Muskulöser Arm mit einfarbiger Füllung">
                <a:extLst>
                  <a:ext uri="{FF2B5EF4-FFF2-40B4-BE49-F238E27FC236}">
                    <a16:creationId xmlns:a16="http://schemas.microsoft.com/office/drawing/2014/main" id="{3DC634C3-C253-4430-90DE-092BDBE92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34671" y="3886051"/>
                <a:ext cx="653238" cy="653238"/>
              </a:xfrm>
              <a:prstGeom prst="rect">
                <a:avLst/>
              </a:prstGeom>
            </p:spPr>
          </p:pic>
        </p:grpSp>
        <p:pic>
          <p:nvPicPr>
            <p:cNvPr id="29" name="Grafik 28" descr="Muskulöser Arm mit einfarbiger Füllung">
              <a:extLst>
                <a:ext uri="{FF2B5EF4-FFF2-40B4-BE49-F238E27FC236}">
                  <a16:creationId xmlns:a16="http://schemas.microsoft.com/office/drawing/2014/main" id="{02BEFD53-B72F-451A-AA1D-8C7173164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3056" y="394534"/>
              <a:ext cx="653238" cy="653238"/>
            </a:xfrm>
            <a:prstGeom prst="rect">
              <a:avLst/>
            </a:prstGeom>
          </p:spPr>
        </p:pic>
        <p:pic>
          <p:nvPicPr>
            <p:cNvPr id="30" name="Grafik 29" descr="Muskulöser Arm mit einfarbiger Füllung">
              <a:extLst>
                <a:ext uri="{FF2B5EF4-FFF2-40B4-BE49-F238E27FC236}">
                  <a16:creationId xmlns:a16="http://schemas.microsoft.com/office/drawing/2014/main" id="{51E9215D-73CD-4A6A-B813-8BCECC850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71909" y="394534"/>
              <a:ext cx="653238" cy="653238"/>
            </a:xfrm>
            <a:prstGeom prst="rect">
              <a:avLst/>
            </a:prstGeom>
          </p:spPr>
        </p:pic>
        <p:pic>
          <p:nvPicPr>
            <p:cNvPr id="31" name="Grafik 30" descr="Muskulöser Arm mit einfarbiger Füllung">
              <a:extLst>
                <a:ext uri="{FF2B5EF4-FFF2-40B4-BE49-F238E27FC236}">
                  <a16:creationId xmlns:a16="http://schemas.microsoft.com/office/drawing/2014/main" id="{A4448E8D-0001-4AFE-9FAD-F21169EA0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10762" y="394534"/>
              <a:ext cx="653238" cy="653238"/>
            </a:xfrm>
            <a:prstGeom prst="rect">
              <a:avLst/>
            </a:prstGeom>
          </p:spPr>
        </p:pic>
      </p:grpSp>
      <p:pic>
        <p:nvPicPr>
          <p:cNvPr id="5" name="VierfЃбlerII-converted-14">
            <a:hlinkClick r:id="" action="ppaction://media"/>
            <a:extLst>
              <a:ext uri="{FF2B5EF4-FFF2-40B4-BE49-F238E27FC236}">
                <a16:creationId xmlns:a16="http://schemas.microsoft.com/office/drawing/2014/main" id="{E5A517CB-8905-4D85-A231-B23317D96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12615" y="182560"/>
            <a:ext cx="3432139" cy="1929071"/>
          </a:xfrm>
          <a:prstGeom prst="rect">
            <a:avLst/>
          </a:prstGeom>
        </p:spPr>
      </p:pic>
      <p:pic>
        <p:nvPicPr>
          <p:cNvPr id="6" name="VierfЃбlerstand-converted (1)-15">
            <a:hlinkClick r:id="" action="ppaction://media"/>
            <a:extLst>
              <a:ext uri="{FF2B5EF4-FFF2-40B4-BE49-F238E27FC236}">
                <a16:creationId xmlns:a16="http://schemas.microsoft.com/office/drawing/2014/main" id="{B6BA1C8F-C1F3-4D99-B351-9B42C22B2B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70291" y="5083556"/>
            <a:ext cx="3432139" cy="1929071"/>
          </a:xfrm>
          <a:prstGeom prst="rect">
            <a:avLst/>
          </a:prstGeom>
        </p:spPr>
      </p:pic>
      <p:pic>
        <p:nvPicPr>
          <p:cNvPr id="7" name="VierfЃбlerstandI-converted-16">
            <a:hlinkClick r:id="" action="ppaction://media"/>
            <a:extLst>
              <a:ext uri="{FF2B5EF4-FFF2-40B4-BE49-F238E27FC236}">
                <a16:creationId xmlns:a16="http://schemas.microsoft.com/office/drawing/2014/main" id="{1EFE9DC1-7064-440A-8158-326C3352D42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92191" y="2585299"/>
            <a:ext cx="3840768" cy="21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74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F67D08E-3DCC-4326-B2AB-FDEA2ACDD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Wand-sitzen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C702BE-4E8F-4B0C-8370-132A0AFB442E}"/>
              </a:ext>
            </a:extLst>
          </p:cNvPr>
          <p:cNvSpPr/>
          <p:nvPr/>
        </p:nvSpPr>
        <p:spPr>
          <a:xfrm>
            <a:off x="10836613" y="5506701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2" action="ppaction://hlinksldjump"/>
              </a:rPr>
              <a:t>Nächste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2" action="ppaction://hlinksldjump"/>
              </a:rPr>
              <a:t>Übung</a:t>
            </a:r>
            <a:endParaRPr lang="de-DE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D579BAB-B8D6-4525-9E52-013A45BECAA9}"/>
              </a:ext>
            </a:extLst>
          </p:cNvPr>
          <p:cNvSpPr/>
          <p:nvPr/>
        </p:nvSpPr>
        <p:spPr>
          <a:xfrm>
            <a:off x="12610326" y="5506702"/>
            <a:ext cx="1575881" cy="1575881"/>
          </a:xfrm>
          <a:prstGeom prst="ellipse">
            <a:avLst/>
          </a:prstGeom>
          <a:solidFill>
            <a:srgbClr val="C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  <a:hlinkClick r:id="rId3" action="ppaction://hlinksldjump"/>
              </a:rPr>
              <a:t>Übersicht</a:t>
            </a:r>
            <a:endParaRPr lang="de-DE" sz="160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" name="Grafik 9" descr="Ein Bild, das Text, springen, Trick, ausführend enthält.&#10;&#10;Automatisch generierte Beschreibung">
            <a:extLst>
              <a:ext uri="{FF2B5EF4-FFF2-40B4-BE49-F238E27FC236}">
                <a16:creationId xmlns:a16="http://schemas.microsoft.com/office/drawing/2014/main" id="{1B084D2C-C829-4C36-AA83-951BBF102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58410" y="1568330"/>
            <a:ext cx="2064000" cy="154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6" name="Grafik 15" descr="Ein Bild, das Boden, Person enthält.&#10;&#10;Automatisch generierte Beschreibung">
            <a:extLst>
              <a:ext uri="{FF2B5EF4-FFF2-40B4-BE49-F238E27FC236}">
                <a16:creationId xmlns:a16="http://schemas.microsoft.com/office/drawing/2014/main" id="{449036CC-DDF4-4723-A33A-030D8A4BB0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091" y="5135313"/>
            <a:ext cx="1548000" cy="2064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Grafik 11" descr="Ein Bild, das Boden, Person enthält.&#10;&#10;Automatisch generierte Beschreibung">
            <a:extLst>
              <a:ext uri="{FF2B5EF4-FFF2-40B4-BE49-F238E27FC236}">
                <a16:creationId xmlns:a16="http://schemas.microsoft.com/office/drawing/2014/main" id="{44EC5676-6285-4CEE-AB4A-D5A3300242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040" y="3715648"/>
            <a:ext cx="1548000" cy="2064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4" name="Grafik 13" descr="Ein Bild, das Boden, Person, jung enthält.&#10;&#10;Automatisch generierte Beschreibung">
            <a:extLst>
              <a:ext uri="{FF2B5EF4-FFF2-40B4-BE49-F238E27FC236}">
                <a16:creationId xmlns:a16="http://schemas.microsoft.com/office/drawing/2014/main" id="{B0800D44-9A65-4A23-94FD-99B9F52C9B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10" y="4017371"/>
            <a:ext cx="1548000" cy="2064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8" name="Grafik 17" descr="Ein Bild, das Person, Badezimmer enthält.&#10;&#10;Automatisch generierte Beschreibung">
            <a:extLst>
              <a:ext uri="{FF2B5EF4-FFF2-40B4-BE49-F238E27FC236}">
                <a16:creationId xmlns:a16="http://schemas.microsoft.com/office/drawing/2014/main" id="{3BBAA555-F404-47FF-B4E6-8F272EFF6E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52645" y="1783631"/>
            <a:ext cx="2064000" cy="154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0" name="Grafik 19" descr="Ein Bild, das Person, Badezimmer enthält.&#10;&#10;Automatisch generierte Beschreibung">
            <a:extLst>
              <a:ext uri="{FF2B5EF4-FFF2-40B4-BE49-F238E27FC236}">
                <a16:creationId xmlns:a16="http://schemas.microsoft.com/office/drawing/2014/main" id="{39E82325-4FCD-4B49-9A14-E1F1BCA182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99091" y="256288"/>
            <a:ext cx="2064000" cy="1548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1" name="Bogen 20">
            <a:extLst>
              <a:ext uri="{FF2B5EF4-FFF2-40B4-BE49-F238E27FC236}">
                <a16:creationId xmlns:a16="http://schemas.microsoft.com/office/drawing/2014/main" id="{4B3F8D9E-245A-47E8-97FA-34715C02BA16}"/>
              </a:ext>
            </a:extLst>
          </p:cNvPr>
          <p:cNvSpPr/>
          <p:nvPr/>
        </p:nvSpPr>
        <p:spPr>
          <a:xfrm flipH="1">
            <a:off x="3022600" y="763699"/>
            <a:ext cx="5803900" cy="5671915"/>
          </a:xfrm>
          <a:prstGeom prst="arc">
            <a:avLst>
              <a:gd name="adj1" fmla="val 16214157"/>
              <a:gd name="adj2" fmla="val 5447965"/>
            </a:avLst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8E54201-6632-408B-B74F-0C06BC31CD67}"/>
              </a:ext>
            </a:extLst>
          </p:cNvPr>
          <p:cNvGrpSpPr/>
          <p:nvPr/>
        </p:nvGrpSpPr>
        <p:grpSpPr>
          <a:xfrm>
            <a:off x="3094218" y="394534"/>
            <a:ext cx="4569782" cy="6388417"/>
            <a:chOff x="3094218" y="394534"/>
            <a:chExt cx="4569782" cy="6388417"/>
          </a:xfrm>
          <a:solidFill>
            <a:schemeClr val="accent4"/>
          </a:solidFill>
        </p:grpSpPr>
        <p:pic>
          <p:nvPicPr>
            <p:cNvPr id="37" name="Grafik 36" descr="Muskulöser Arm mit einfarbiger Füllung">
              <a:extLst>
                <a:ext uri="{FF2B5EF4-FFF2-40B4-BE49-F238E27FC236}">
                  <a16:creationId xmlns:a16="http://schemas.microsoft.com/office/drawing/2014/main" id="{4A8A9BEC-55A0-4E86-8F07-45A14440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19221" y="6129713"/>
              <a:ext cx="653238" cy="653238"/>
            </a:xfrm>
            <a:prstGeom prst="rect">
              <a:avLst/>
            </a:prstGeom>
          </p:spPr>
        </p:pic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E8A53493-71E5-4623-A9B5-0ED8DCFC87FF}"/>
                </a:ext>
              </a:extLst>
            </p:cNvPr>
            <p:cNvGrpSpPr/>
            <p:nvPr/>
          </p:nvGrpSpPr>
          <p:grpSpPr>
            <a:xfrm>
              <a:off x="3094218" y="3273037"/>
              <a:ext cx="1192091" cy="653238"/>
              <a:chOff x="3195818" y="3886051"/>
              <a:chExt cx="1192091" cy="653238"/>
            </a:xfrm>
            <a:grpFill/>
          </p:grpSpPr>
          <p:pic>
            <p:nvPicPr>
              <p:cNvPr id="42" name="Grafik 41" descr="Muskulöser Arm mit einfarbiger Füllung">
                <a:extLst>
                  <a:ext uri="{FF2B5EF4-FFF2-40B4-BE49-F238E27FC236}">
                    <a16:creationId xmlns:a16="http://schemas.microsoft.com/office/drawing/2014/main" id="{0990ECC7-DD58-4D6F-9B5A-636C02534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195818" y="3886051"/>
                <a:ext cx="653238" cy="653238"/>
              </a:xfrm>
              <a:prstGeom prst="rect">
                <a:avLst/>
              </a:prstGeom>
            </p:spPr>
          </p:pic>
          <p:pic>
            <p:nvPicPr>
              <p:cNvPr id="43" name="Grafik 42" descr="Muskulöser Arm mit einfarbiger Füllung">
                <a:extLst>
                  <a:ext uri="{FF2B5EF4-FFF2-40B4-BE49-F238E27FC236}">
                    <a16:creationId xmlns:a16="http://schemas.microsoft.com/office/drawing/2014/main" id="{8A875EC3-1219-4340-A113-481F4EB9A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34671" y="3886051"/>
                <a:ext cx="653238" cy="653238"/>
              </a:xfrm>
              <a:prstGeom prst="rect">
                <a:avLst/>
              </a:prstGeom>
            </p:spPr>
          </p:pic>
        </p:grpSp>
        <p:pic>
          <p:nvPicPr>
            <p:cNvPr id="39" name="Grafik 38" descr="Muskulöser Arm mit einfarbiger Füllung">
              <a:extLst>
                <a:ext uri="{FF2B5EF4-FFF2-40B4-BE49-F238E27FC236}">
                  <a16:creationId xmlns:a16="http://schemas.microsoft.com/office/drawing/2014/main" id="{907FB623-6B05-443B-9360-19BAD7CEA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3056" y="394534"/>
              <a:ext cx="653238" cy="653238"/>
            </a:xfrm>
            <a:prstGeom prst="rect">
              <a:avLst/>
            </a:prstGeom>
          </p:spPr>
        </p:pic>
        <p:pic>
          <p:nvPicPr>
            <p:cNvPr id="40" name="Grafik 39" descr="Muskulöser Arm mit einfarbiger Füllung">
              <a:extLst>
                <a:ext uri="{FF2B5EF4-FFF2-40B4-BE49-F238E27FC236}">
                  <a16:creationId xmlns:a16="http://schemas.microsoft.com/office/drawing/2014/main" id="{5E172EA3-9A73-4E9F-9A45-DBC6625DC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71909" y="394534"/>
              <a:ext cx="653238" cy="653238"/>
            </a:xfrm>
            <a:prstGeom prst="rect">
              <a:avLst/>
            </a:prstGeom>
          </p:spPr>
        </p:pic>
        <p:pic>
          <p:nvPicPr>
            <p:cNvPr id="41" name="Grafik 40" descr="Muskulöser Arm mit einfarbiger Füllung">
              <a:extLst>
                <a:ext uri="{FF2B5EF4-FFF2-40B4-BE49-F238E27FC236}">
                  <a16:creationId xmlns:a16="http://schemas.microsoft.com/office/drawing/2014/main" id="{5F892EB1-576F-480C-8CCA-0CCD8617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10762" y="394534"/>
              <a:ext cx="653238" cy="653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851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Coolors">
      <a:dk1>
        <a:sysClr val="windowText" lastClr="000000"/>
      </a:dk1>
      <a:lt1>
        <a:srgbClr val="FFFFFF"/>
      </a:lt1>
      <a:dk2>
        <a:srgbClr val="50514F"/>
      </a:dk2>
      <a:lt2>
        <a:srgbClr val="FFFFFF"/>
      </a:lt2>
      <a:accent1>
        <a:srgbClr val="50514F"/>
      </a:accent1>
      <a:accent2>
        <a:srgbClr val="F25F5C"/>
      </a:accent2>
      <a:accent3>
        <a:srgbClr val="FFE066"/>
      </a:accent3>
      <a:accent4>
        <a:srgbClr val="92AE83"/>
      </a:accent4>
      <a:accent5>
        <a:srgbClr val="247BA0"/>
      </a:accent5>
      <a:accent6>
        <a:srgbClr val="70C1B3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</Words>
  <Application>Microsoft Office PowerPoint</Application>
  <PresentationFormat>Benutzerdefiniert</PresentationFormat>
  <Paragraphs>35</Paragraphs>
  <Slides>8</Slides>
  <Notes>0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Helvetica</vt:lpstr>
      <vt:lpstr>MV Boli</vt:lpstr>
      <vt:lpstr>Univers</vt:lpstr>
      <vt:lpstr>Office</vt:lpstr>
      <vt:lpstr>Fitnesszirkel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Steinhart, Julian</dc:creator>
  <cp:lastModifiedBy>Kehm, Svenja</cp:lastModifiedBy>
  <cp:revision>26</cp:revision>
  <dcterms:created xsi:type="dcterms:W3CDTF">2021-07-08T13:25:22Z</dcterms:created>
  <dcterms:modified xsi:type="dcterms:W3CDTF">2022-01-24T10:39:02Z</dcterms:modified>
</cp:coreProperties>
</file>